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00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103.xml" ContentType="application/vnd.openxmlformats-officedocument.theme+xml"/>
  <Override PartName="/ppt/theme/theme104.xml" ContentType="application/vnd.openxmlformats-officedocument.theme+xml"/>
  <Override PartName="/ppt/theme/theme105.xml" ContentType="application/vnd.openxmlformats-officedocument.theme+xml"/>
  <Override PartName="/ppt/theme/theme106.xml" ContentType="application/vnd.openxmlformats-officedocument.theme+xml"/>
  <Override PartName="/ppt/theme/theme107.xml" ContentType="application/vnd.openxmlformats-officedocument.theme+xml"/>
  <Override PartName="/ppt/theme/theme108.xml" ContentType="application/vnd.openxmlformats-officedocument.theme+xml"/>
  <Override PartName="/ppt/theme/theme109.xml" ContentType="application/vnd.openxmlformats-officedocument.theme+xml"/>
  <Override PartName="/ppt/theme/theme11.xml" ContentType="application/vnd.openxmlformats-officedocument.theme+xml"/>
  <Override PartName="/ppt/theme/theme110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9.xml" ContentType="application/vnd.openxmlformats-officedocument.theme+xml"/>
  <Override PartName="/ppt/theme/theme90.xml" ContentType="application/vnd.openxmlformats-officedocument.theme+xml"/>
  <Override PartName="/ppt/theme/theme91.xml" ContentType="application/vnd.openxmlformats-officedocument.theme+xml"/>
  <Override PartName="/ppt/theme/theme92.xml" ContentType="application/vnd.openxmlformats-officedocument.theme+xml"/>
  <Override PartName="/ppt/theme/theme93.xml" ContentType="application/vnd.openxmlformats-officedocument.theme+xml"/>
  <Override PartName="/ppt/theme/theme94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theme/theme97.xml" ContentType="application/vnd.openxmlformats-officedocument.theme+xml"/>
  <Override PartName="/ppt/theme/theme98.xml" ContentType="application/vnd.openxmlformats-officedocument.theme+xml"/>
  <Override PartName="/ppt/theme/theme9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59" r:id="rId4"/>
    <p:sldMasterId id="2147483663" r:id="rId5"/>
    <p:sldMasterId id="2147483667" r:id="rId6"/>
    <p:sldMasterId id="2147483672" r:id="rId7"/>
    <p:sldMasterId id="2147483676" r:id="rId8"/>
    <p:sldMasterId id="2147483680" r:id="rId9"/>
    <p:sldMasterId id="2147483684" r:id="rId10"/>
    <p:sldMasterId id="2147483688" r:id="rId11"/>
    <p:sldMasterId id="2147483692" r:id="rId12"/>
    <p:sldMasterId id="2147483696" r:id="rId13"/>
    <p:sldMasterId id="2147483700" r:id="rId14"/>
    <p:sldMasterId id="2147483704" r:id="rId15"/>
    <p:sldMasterId id="2147483708" r:id="rId16"/>
    <p:sldMasterId id="2147483712" r:id="rId17"/>
    <p:sldMasterId id="2147483716" r:id="rId18"/>
    <p:sldMasterId id="2147483720" r:id="rId19"/>
    <p:sldMasterId id="2147483724" r:id="rId20"/>
    <p:sldMasterId id="2147483728" r:id="rId21"/>
    <p:sldMasterId id="2147483732" r:id="rId22"/>
    <p:sldMasterId id="2147483736" r:id="rId23"/>
    <p:sldMasterId id="2147483740" r:id="rId24"/>
    <p:sldMasterId id="2147483744" r:id="rId25"/>
    <p:sldMasterId id="2147483748" r:id="rId26"/>
    <p:sldMasterId id="2147483752" r:id="rId27"/>
    <p:sldMasterId id="2147483756" r:id="rId28"/>
    <p:sldMasterId id="2147483760" r:id="rId29"/>
    <p:sldMasterId id="2147483764" r:id="rId30"/>
    <p:sldMasterId id="2147483768" r:id="rId31"/>
    <p:sldMasterId id="2147483772" r:id="rId32"/>
    <p:sldMasterId id="2147483776" r:id="rId33"/>
    <p:sldMasterId id="2147483780" r:id="rId34"/>
    <p:sldMasterId id="2147483784" r:id="rId35"/>
    <p:sldMasterId id="2147483788" r:id="rId36"/>
    <p:sldMasterId id="2147483792" r:id="rId37"/>
    <p:sldMasterId id="2147483796" r:id="rId38"/>
    <p:sldMasterId id="2147483800" r:id="rId39"/>
    <p:sldMasterId id="2147483804" r:id="rId40"/>
    <p:sldMasterId id="2147483808" r:id="rId41"/>
    <p:sldMasterId id="2147483812" r:id="rId42"/>
    <p:sldMasterId id="2147483816" r:id="rId43"/>
    <p:sldMasterId id="2147483820" r:id="rId44"/>
    <p:sldMasterId id="2147483824" r:id="rId45"/>
    <p:sldMasterId id="2147483828" r:id="rId46"/>
    <p:sldMasterId id="2147483832" r:id="rId47"/>
    <p:sldMasterId id="2147483836" r:id="rId48"/>
    <p:sldMasterId id="2147483840" r:id="rId49"/>
    <p:sldMasterId id="2147483844" r:id="rId50"/>
    <p:sldMasterId id="2147483848" r:id="rId51"/>
    <p:sldMasterId id="2147483852" r:id="rId52"/>
    <p:sldMasterId id="2147483856" r:id="rId53"/>
    <p:sldMasterId id="2147483860" r:id="rId54"/>
    <p:sldMasterId id="2147483864" r:id="rId55"/>
    <p:sldMasterId id="2147483868" r:id="rId56"/>
    <p:sldMasterId id="2147483872" r:id="rId57"/>
    <p:sldMasterId id="2147483876" r:id="rId58"/>
    <p:sldMasterId id="2147483880" r:id="rId59"/>
    <p:sldMasterId id="2147483884" r:id="rId60"/>
    <p:sldMasterId id="2147483888" r:id="rId61"/>
    <p:sldMasterId id="2147483892" r:id="rId62"/>
    <p:sldMasterId id="2147483896" r:id="rId63"/>
    <p:sldMasterId id="2147483900" r:id="rId64"/>
    <p:sldMasterId id="2147483904" r:id="rId65"/>
    <p:sldMasterId id="2147483908" r:id="rId66"/>
    <p:sldMasterId id="2147483912" r:id="rId67"/>
    <p:sldMasterId id="2147483916" r:id="rId68"/>
    <p:sldMasterId id="2147483920" r:id="rId69"/>
    <p:sldMasterId id="2147483924" r:id="rId70"/>
    <p:sldMasterId id="2147483928" r:id="rId71"/>
    <p:sldMasterId id="2147483932" r:id="rId72"/>
    <p:sldMasterId id="2147483936" r:id="rId73"/>
    <p:sldMasterId id="2147483940" r:id="rId74"/>
    <p:sldMasterId id="2147483944" r:id="rId75"/>
    <p:sldMasterId id="2147483948" r:id="rId76"/>
    <p:sldMasterId id="2147483952" r:id="rId77"/>
    <p:sldMasterId id="2147483956" r:id="rId78"/>
    <p:sldMasterId id="2147483960" r:id="rId79"/>
    <p:sldMasterId id="2147483964" r:id="rId80"/>
    <p:sldMasterId id="2147483968" r:id="rId81"/>
    <p:sldMasterId id="2147483972" r:id="rId82"/>
    <p:sldMasterId id="2147483976" r:id="rId83"/>
    <p:sldMasterId id="2147483980" r:id="rId84"/>
    <p:sldMasterId id="2147483984" r:id="rId85"/>
    <p:sldMasterId id="2147483988" r:id="rId86"/>
    <p:sldMasterId id="2147483992" r:id="rId87"/>
    <p:sldMasterId id="2147483996" r:id="rId88"/>
    <p:sldMasterId id="2147484000" r:id="rId89"/>
    <p:sldMasterId id="2147484004" r:id="rId90"/>
    <p:sldMasterId id="2147484008" r:id="rId91"/>
    <p:sldMasterId id="2147484012" r:id="rId92"/>
    <p:sldMasterId id="2147484016" r:id="rId93"/>
    <p:sldMasterId id="2147484020" r:id="rId94"/>
    <p:sldMasterId id="2147484024" r:id="rId95"/>
    <p:sldMasterId id="2147484028" r:id="rId96"/>
    <p:sldMasterId id="2147484032" r:id="rId97"/>
    <p:sldMasterId id="2147484036" r:id="rId98"/>
    <p:sldMasterId id="2147484040" r:id="rId99"/>
    <p:sldMasterId id="2147484044" r:id="rId100"/>
    <p:sldMasterId id="2147484048" r:id="rId101"/>
    <p:sldMasterId id="2147484052" r:id="rId102"/>
    <p:sldMasterId id="2147484056" r:id="rId103"/>
    <p:sldMasterId id="2147484060" r:id="rId104"/>
    <p:sldMasterId id="2147484064" r:id="rId105"/>
    <p:sldMasterId id="2147484068" r:id="rId106"/>
    <p:sldMasterId id="2147484072" r:id="rId107"/>
    <p:sldMasterId id="2147484076" r:id="rId108"/>
    <p:sldMasterId id="2147484080" r:id="rId109"/>
  </p:sldMasterIdLst>
  <p:notesMasterIdLst>
    <p:notesMasterId r:id="rId212"/>
  </p:notesMasterIdLst>
  <p:handoutMasterIdLst>
    <p:handoutMasterId r:id="rId221"/>
  </p:handoutMasterIdLst>
  <p:sldIdLst>
    <p:sldId id="761" r:id="rId110"/>
    <p:sldId id="282" r:id="rId111"/>
    <p:sldId id="762" r:id="rId112"/>
    <p:sldId id="763" r:id="rId113"/>
    <p:sldId id="574" r:id="rId114"/>
    <p:sldId id="656" r:id="rId115"/>
    <p:sldId id="575" r:id="rId116"/>
    <p:sldId id="576" r:id="rId117"/>
    <p:sldId id="577" r:id="rId118"/>
    <p:sldId id="578" r:id="rId119"/>
    <p:sldId id="579" r:id="rId120"/>
    <p:sldId id="655" r:id="rId121"/>
    <p:sldId id="580" r:id="rId122"/>
    <p:sldId id="582" r:id="rId123"/>
    <p:sldId id="581" r:id="rId124"/>
    <p:sldId id="583" r:id="rId125"/>
    <p:sldId id="584" r:id="rId126"/>
    <p:sldId id="585" r:id="rId127"/>
    <p:sldId id="657" r:id="rId128"/>
    <p:sldId id="654" r:id="rId129"/>
    <p:sldId id="586" r:id="rId130"/>
    <p:sldId id="587" r:id="rId131"/>
    <p:sldId id="658" r:id="rId132"/>
    <p:sldId id="588" r:id="rId133"/>
    <p:sldId id="659" r:id="rId134"/>
    <p:sldId id="660" r:id="rId135"/>
    <p:sldId id="661" r:id="rId136"/>
    <p:sldId id="662" r:id="rId137"/>
    <p:sldId id="663" r:id="rId138"/>
    <p:sldId id="664" r:id="rId139"/>
    <p:sldId id="665" r:id="rId140"/>
    <p:sldId id="666" r:id="rId141"/>
    <p:sldId id="667" r:id="rId142"/>
    <p:sldId id="589" r:id="rId143"/>
    <p:sldId id="590" r:id="rId144"/>
    <p:sldId id="591" r:id="rId145"/>
    <p:sldId id="592" r:id="rId146"/>
    <p:sldId id="593" r:id="rId147"/>
    <p:sldId id="594" r:id="rId148"/>
    <p:sldId id="595" r:id="rId149"/>
    <p:sldId id="596" r:id="rId150"/>
    <p:sldId id="600" r:id="rId151"/>
    <p:sldId id="601" r:id="rId152"/>
    <p:sldId id="602" r:id="rId153"/>
    <p:sldId id="603" r:id="rId154"/>
    <p:sldId id="604" r:id="rId155"/>
    <p:sldId id="605" r:id="rId156"/>
    <p:sldId id="606" r:id="rId157"/>
    <p:sldId id="607" r:id="rId158"/>
    <p:sldId id="608" r:id="rId159"/>
    <p:sldId id="609" r:id="rId160"/>
    <p:sldId id="610" r:id="rId161"/>
    <p:sldId id="611" r:id="rId162"/>
    <p:sldId id="612" r:id="rId163"/>
    <p:sldId id="669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670" r:id="rId175"/>
    <p:sldId id="623" r:id="rId176"/>
    <p:sldId id="624" r:id="rId177"/>
    <p:sldId id="625" r:id="rId178"/>
    <p:sldId id="626" r:id="rId179"/>
    <p:sldId id="671" r:id="rId180"/>
    <p:sldId id="627" r:id="rId181"/>
    <p:sldId id="628" r:id="rId182"/>
    <p:sldId id="629" r:id="rId183"/>
    <p:sldId id="630" r:id="rId184"/>
    <p:sldId id="631" r:id="rId185"/>
    <p:sldId id="632" r:id="rId186"/>
    <p:sldId id="633" r:id="rId187"/>
    <p:sldId id="634" r:id="rId188"/>
    <p:sldId id="635" r:id="rId189"/>
    <p:sldId id="636" r:id="rId190"/>
    <p:sldId id="673" r:id="rId191"/>
    <p:sldId id="674" r:id="rId192"/>
    <p:sldId id="637" r:id="rId193"/>
    <p:sldId id="638" r:id="rId194"/>
    <p:sldId id="639" r:id="rId195"/>
    <p:sldId id="640" r:id="rId196"/>
    <p:sldId id="641" r:id="rId197"/>
    <p:sldId id="642" r:id="rId198"/>
    <p:sldId id="676" r:id="rId199"/>
    <p:sldId id="643" r:id="rId200"/>
    <p:sldId id="644" r:id="rId201"/>
    <p:sldId id="677" r:id="rId202"/>
    <p:sldId id="679" r:id="rId203"/>
    <p:sldId id="678" r:id="rId204"/>
    <p:sldId id="680" r:id="rId205"/>
    <p:sldId id="681" r:id="rId206"/>
    <p:sldId id="682" r:id="rId207"/>
    <p:sldId id="645" r:id="rId208"/>
    <p:sldId id="646" r:id="rId209"/>
    <p:sldId id="647" r:id="rId210"/>
    <p:sldId id="597" r:id="rId211"/>
    <p:sldId id="598" r:id="rId213"/>
    <p:sldId id="653" r:id="rId214"/>
    <p:sldId id="599" r:id="rId215"/>
    <p:sldId id="649" r:id="rId216"/>
    <p:sldId id="568" r:id="rId217"/>
    <p:sldId id="572" r:id="rId218"/>
    <p:sldId id="573" r:id="rId219"/>
    <p:sldId id="684" r:id="rId220"/>
  </p:sldIdLst>
  <p:sldSz cx="4608830" cy="3456940"/>
  <p:notesSz cx="6858000" cy="9144000"/>
  <p:custDataLst>
    <p:tags r:id="rId22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2B1"/>
    <a:srgbClr val="0945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Master" Target="slideMasters/slideMaster98.xml"/><Relationship Id="rId98" Type="http://schemas.openxmlformats.org/officeDocument/2006/relationships/slideMaster" Target="slideMasters/slideMaster97.xml"/><Relationship Id="rId97" Type="http://schemas.openxmlformats.org/officeDocument/2006/relationships/slideMaster" Target="slideMasters/slideMaster96.xml"/><Relationship Id="rId96" Type="http://schemas.openxmlformats.org/officeDocument/2006/relationships/slideMaster" Target="slideMasters/slideMaster95.xml"/><Relationship Id="rId95" Type="http://schemas.openxmlformats.org/officeDocument/2006/relationships/slideMaster" Target="slideMasters/slideMaster94.xml"/><Relationship Id="rId94" Type="http://schemas.openxmlformats.org/officeDocument/2006/relationships/slideMaster" Target="slideMasters/slideMaster93.xml"/><Relationship Id="rId93" Type="http://schemas.openxmlformats.org/officeDocument/2006/relationships/slideMaster" Target="slideMasters/slideMaster92.xml"/><Relationship Id="rId92" Type="http://schemas.openxmlformats.org/officeDocument/2006/relationships/slideMaster" Target="slideMasters/slideMaster91.xml"/><Relationship Id="rId91" Type="http://schemas.openxmlformats.org/officeDocument/2006/relationships/slideMaster" Target="slideMasters/slideMaster90.xml"/><Relationship Id="rId90" Type="http://schemas.openxmlformats.org/officeDocument/2006/relationships/slideMaster" Target="slideMasters/slideMaster89.xml"/><Relationship Id="rId9" Type="http://schemas.openxmlformats.org/officeDocument/2006/relationships/slideMaster" Target="slideMasters/slideMaster8.xml"/><Relationship Id="rId89" Type="http://schemas.openxmlformats.org/officeDocument/2006/relationships/slideMaster" Target="slideMasters/slideMaster88.xml"/><Relationship Id="rId88" Type="http://schemas.openxmlformats.org/officeDocument/2006/relationships/slideMaster" Target="slideMasters/slideMaster87.xml"/><Relationship Id="rId87" Type="http://schemas.openxmlformats.org/officeDocument/2006/relationships/slideMaster" Target="slideMasters/slideMaster86.xml"/><Relationship Id="rId86" Type="http://schemas.openxmlformats.org/officeDocument/2006/relationships/slideMaster" Target="slideMasters/slideMaster85.xml"/><Relationship Id="rId85" Type="http://schemas.openxmlformats.org/officeDocument/2006/relationships/slideMaster" Target="slideMasters/slideMaster84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5" Type="http://schemas.openxmlformats.org/officeDocument/2006/relationships/tags" Target="tags/tag3.xml"/><Relationship Id="rId224" Type="http://schemas.openxmlformats.org/officeDocument/2006/relationships/tableStyles" Target="tableStyles.xml"/><Relationship Id="rId223" Type="http://schemas.openxmlformats.org/officeDocument/2006/relationships/viewProps" Target="viewProps.xml"/><Relationship Id="rId222" Type="http://schemas.openxmlformats.org/officeDocument/2006/relationships/presProps" Target="presProps.xml"/><Relationship Id="rId221" Type="http://schemas.openxmlformats.org/officeDocument/2006/relationships/handoutMaster" Target="handoutMasters/handoutMaster1.xml"/><Relationship Id="rId220" Type="http://schemas.openxmlformats.org/officeDocument/2006/relationships/slide" Target="slides/slide110.xml"/><Relationship Id="rId22" Type="http://schemas.openxmlformats.org/officeDocument/2006/relationships/slideMaster" Target="slideMasters/slideMaster21.xml"/><Relationship Id="rId219" Type="http://schemas.openxmlformats.org/officeDocument/2006/relationships/slide" Target="slides/slide109.xml"/><Relationship Id="rId218" Type="http://schemas.openxmlformats.org/officeDocument/2006/relationships/slide" Target="slides/slide108.xml"/><Relationship Id="rId217" Type="http://schemas.openxmlformats.org/officeDocument/2006/relationships/slide" Target="slides/slide107.xml"/><Relationship Id="rId216" Type="http://schemas.openxmlformats.org/officeDocument/2006/relationships/slide" Target="slides/slide106.xml"/><Relationship Id="rId215" Type="http://schemas.openxmlformats.org/officeDocument/2006/relationships/slide" Target="slides/slide105.xml"/><Relationship Id="rId214" Type="http://schemas.openxmlformats.org/officeDocument/2006/relationships/slide" Target="slides/slide104.xml"/><Relationship Id="rId213" Type="http://schemas.openxmlformats.org/officeDocument/2006/relationships/slide" Target="slides/slide103.xml"/><Relationship Id="rId212" Type="http://schemas.openxmlformats.org/officeDocument/2006/relationships/notesMaster" Target="notesMasters/notesMaster1.xml"/><Relationship Id="rId211" Type="http://schemas.openxmlformats.org/officeDocument/2006/relationships/slide" Target="slides/slide102.xml"/><Relationship Id="rId210" Type="http://schemas.openxmlformats.org/officeDocument/2006/relationships/slide" Target="slides/slide101.xml"/><Relationship Id="rId21" Type="http://schemas.openxmlformats.org/officeDocument/2006/relationships/slideMaster" Target="slideMasters/slideMaster20.xml"/><Relationship Id="rId209" Type="http://schemas.openxmlformats.org/officeDocument/2006/relationships/slide" Target="slides/slide100.xml"/><Relationship Id="rId208" Type="http://schemas.openxmlformats.org/officeDocument/2006/relationships/slide" Target="slides/slide99.xml"/><Relationship Id="rId207" Type="http://schemas.openxmlformats.org/officeDocument/2006/relationships/slide" Target="slides/slide98.xml"/><Relationship Id="rId206" Type="http://schemas.openxmlformats.org/officeDocument/2006/relationships/slide" Target="slides/slide97.xml"/><Relationship Id="rId205" Type="http://schemas.openxmlformats.org/officeDocument/2006/relationships/slide" Target="slides/slide96.xml"/><Relationship Id="rId204" Type="http://schemas.openxmlformats.org/officeDocument/2006/relationships/slide" Target="slides/slide95.xml"/><Relationship Id="rId203" Type="http://schemas.openxmlformats.org/officeDocument/2006/relationships/slide" Target="slides/slide94.xml"/><Relationship Id="rId202" Type="http://schemas.openxmlformats.org/officeDocument/2006/relationships/slide" Target="slides/slide93.xml"/><Relationship Id="rId201" Type="http://schemas.openxmlformats.org/officeDocument/2006/relationships/slide" Target="slides/slide92.xml"/><Relationship Id="rId200" Type="http://schemas.openxmlformats.org/officeDocument/2006/relationships/slide" Target="slides/slide91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9" Type="http://schemas.openxmlformats.org/officeDocument/2006/relationships/slide" Target="slides/slide90.xml"/><Relationship Id="rId198" Type="http://schemas.openxmlformats.org/officeDocument/2006/relationships/slide" Target="slides/slide89.xml"/><Relationship Id="rId197" Type="http://schemas.openxmlformats.org/officeDocument/2006/relationships/slide" Target="slides/slide88.xml"/><Relationship Id="rId196" Type="http://schemas.openxmlformats.org/officeDocument/2006/relationships/slide" Target="slides/slide87.xml"/><Relationship Id="rId195" Type="http://schemas.openxmlformats.org/officeDocument/2006/relationships/slide" Target="slides/slide86.xml"/><Relationship Id="rId194" Type="http://schemas.openxmlformats.org/officeDocument/2006/relationships/slide" Target="slides/slide85.xml"/><Relationship Id="rId193" Type="http://schemas.openxmlformats.org/officeDocument/2006/relationships/slide" Target="slides/slide84.xml"/><Relationship Id="rId192" Type="http://schemas.openxmlformats.org/officeDocument/2006/relationships/slide" Target="slides/slide83.xml"/><Relationship Id="rId191" Type="http://schemas.openxmlformats.org/officeDocument/2006/relationships/slide" Target="slides/slide82.xml"/><Relationship Id="rId190" Type="http://schemas.openxmlformats.org/officeDocument/2006/relationships/slide" Target="slides/slide81.xml"/><Relationship Id="rId19" Type="http://schemas.openxmlformats.org/officeDocument/2006/relationships/slideMaster" Target="slideMasters/slideMaster18.xml"/><Relationship Id="rId189" Type="http://schemas.openxmlformats.org/officeDocument/2006/relationships/slide" Target="slides/slide80.xml"/><Relationship Id="rId188" Type="http://schemas.openxmlformats.org/officeDocument/2006/relationships/slide" Target="slides/slide79.xml"/><Relationship Id="rId187" Type="http://schemas.openxmlformats.org/officeDocument/2006/relationships/slide" Target="slides/slide78.xml"/><Relationship Id="rId186" Type="http://schemas.openxmlformats.org/officeDocument/2006/relationships/slide" Target="slides/slide77.xml"/><Relationship Id="rId185" Type="http://schemas.openxmlformats.org/officeDocument/2006/relationships/slide" Target="slides/slide76.xml"/><Relationship Id="rId184" Type="http://schemas.openxmlformats.org/officeDocument/2006/relationships/slide" Target="slides/slide75.xml"/><Relationship Id="rId183" Type="http://schemas.openxmlformats.org/officeDocument/2006/relationships/slide" Target="slides/slide74.xml"/><Relationship Id="rId182" Type="http://schemas.openxmlformats.org/officeDocument/2006/relationships/slide" Target="slides/slide73.xml"/><Relationship Id="rId181" Type="http://schemas.openxmlformats.org/officeDocument/2006/relationships/slide" Target="slides/slide72.xml"/><Relationship Id="rId180" Type="http://schemas.openxmlformats.org/officeDocument/2006/relationships/slide" Target="slides/slide71.xml"/><Relationship Id="rId18" Type="http://schemas.openxmlformats.org/officeDocument/2006/relationships/slideMaster" Target="slideMasters/slideMaster17.xml"/><Relationship Id="rId179" Type="http://schemas.openxmlformats.org/officeDocument/2006/relationships/slide" Target="slides/slide70.xml"/><Relationship Id="rId178" Type="http://schemas.openxmlformats.org/officeDocument/2006/relationships/slide" Target="slides/slide69.xml"/><Relationship Id="rId177" Type="http://schemas.openxmlformats.org/officeDocument/2006/relationships/slide" Target="slides/slide68.xml"/><Relationship Id="rId176" Type="http://schemas.openxmlformats.org/officeDocument/2006/relationships/slide" Target="slides/slide67.xml"/><Relationship Id="rId175" Type="http://schemas.openxmlformats.org/officeDocument/2006/relationships/slide" Target="slides/slide66.xml"/><Relationship Id="rId174" Type="http://schemas.openxmlformats.org/officeDocument/2006/relationships/slide" Target="slides/slide65.xml"/><Relationship Id="rId173" Type="http://schemas.openxmlformats.org/officeDocument/2006/relationships/slide" Target="slides/slide64.xml"/><Relationship Id="rId172" Type="http://schemas.openxmlformats.org/officeDocument/2006/relationships/slide" Target="slides/slide63.xml"/><Relationship Id="rId171" Type="http://schemas.openxmlformats.org/officeDocument/2006/relationships/slide" Target="slides/slide62.xml"/><Relationship Id="rId170" Type="http://schemas.openxmlformats.org/officeDocument/2006/relationships/slide" Target="slides/slide61.xml"/><Relationship Id="rId17" Type="http://schemas.openxmlformats.org/officeDocument/2006/relationships/slideMaster" Target="slideMasters/slideMaster16.xml"/><Relationship Id="rId169" Type="http://schemas.openxmlformats.org/officeDocument/2006/relationships/slide" Target="slides/slide60.xml"/><Relationship Id="rId168" Type="http://schemas.openxmlformats.org/officeDocument/2006/relationships/slide" Target="slides/slide59.xml"/><Relationship Id="rId167" Type="http://schemas.openxmlformats.org/officeDocument/2006/relationships/slide" Target="slides/slide58.xml"/><Relationship Id="rId166" Type="http://schemas.openxmlformats.org/officeDocument/2006/relationships/slide" Target="slides/slide57.xml"/><Relationship Id="rId165" Type="http://schemas.openxmlformats.org/officeDocument/2006/relationships/slide" Target="slides/slide56.xml"/><Relationship Id="rId164" Type="http://schemas.openxmlformats.org/officeDocument/2006/relationships/slide" Target="slides/slide55.xml"/><Relationship Id="rId163" Type="http://schemas.openxmlformats.org/officeDocument/2006/relationships/slide" Target="slides/slide54.xml"/><Relationship Id="rId162" Type="http://schemas.openxmlformats.org/officeDocument/2006/relationships/slide" Target="slides/slide53.xml"/><Relationship Id="rId161" Type="http://schemas.openxmlformats.org/officeDocument/2006/relationships/slide" Target="slides/slide52.xml"/><Relationship Id="rId160" Type="http://schemas.openxmlformats.org/officeDocument/2006/relationships/slide" Target="slides/slide51.xml"/><Relationship Id="rId16" Type="http://schemas.openxmlformats.org/officeDocument/2006/relationships/slideMaster" Target="slideMasters/slideMaster15.xml"/><Relationship Id="rId159" Type="http://schemas.openxmlformats.org/officeDocument/2006/relationships/slide" Target="slides/slide50.xml"/><Relationship Id="rId158" Type="http://schemas.openxmlformats.org/officeDocument/2006/relationships/slide" Target="slides/slide49.xml"/><Relationship Id="rId157" Type="http://schemas.openxmlformats.org/officeDocument/2006/relationships/slide" Target="slides/slide48.xml"/><Relationship Id="rId156" Type="http://schemas.openxmlformats.org/officeDocument/2006/relationships/slide" Target="slides/slide47.xml"/><Relationship Id="rId155" Type="http://schemas.openxmlformats.org/officeDocument/2006/relationships/slide" Target="slides/slide46.xml"/><Relationship Id="rId154" Type="http://schemas.openxmlformats.org/officeDocument/2006/relationships/slide" Target="slides/slide45.xml"/><Relationship Id="rId153" Type="http://schemas.openxmlformats.org/officeDocument/2006/relationships/slide" Target="slides/slide44.xml"/><Relationship Id="rId152" Type="http://schemas.openxmlformats.org/officeDocument/2006/relationships/slide" Target="slides/slide43.xml"/><Relationship Id="rId151" Type="http://schemas.openxmlformats.org/officeDocument/2006/relationships/slide" Target="slides/slide42.xml"/><Relationship Id="rId150" Type="http://schemas.openxmlformats.org/officeDocument/2006/relationships/slide" Target="slides/slide41.xml"/><Relationship Id="rId15" Type="http://schemas.openxmlformats.org/officeDocument/2006/relationships/slideMaster" Target="slideMasters/slideMaster14.xml"/><Relationship Id="rId149" Type="http://schemas.openxmlformats.org/officeDocument/2006/relationships/slide" Target="slides/slide40.xml"/><Relationship Id="rId148" Type="http://schemas.openxmlformats.org/officeDocument/2006/relationships/slide" Target="slides/slide39.xml"/><Relationship Id="rId147" Type="http://schemas.openxmlformats.org/officeDocument/2006/relationships/slide" Target="slides/slide38.xml"/><Relationship Id="rId146" Type="http://schemas.openxmlformats.org/officeDocument/2006/relationships/slide" Target="slides/slide37.xml"/><Relationship Id="rId145" Type="http://schemas.openxmlformats.org/officeDocument/2006/relationships/slide" Target="slides/slide36.xml"/><Relationship Id="rId144" Type="http://schemas.openxmlformats.org/officeDocument/2006/relationships/slide" Target="slides/slide35.xml"/><Relationship Id="rId143" Type="http://schemas.openxmlformats.org/officeDocument/2006/relationships/slide" Target="slides/slide34.xml"/><Relationship Id="rId142" Type="http://schemas.openxmlformats.org/officeDocument/2006/relationships/slide" Target="slides/slide33.xml"/><Relationship Id="rId141" Type="http://schemas.openxmlformats.org/officeDocument/2006/relationships/slide" Target="slides/slide32.xml"/><Relationship Id="rId140" Type="http://schemas.openxmlformats.org/officeDocument/2006/relationships/slide" Target="slides/slide31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30.xml"/><Relationship Id="rId138" Type="http://schemas.openxmlformats.org/officeDocument/2006/relationships/slide" Target="slides/slide29.xml"/><Relationship Id="rId137" Type="http://schemas.openxmlformats.org/officeDocument/2006/relationships/slide" Target="slides/slide28.xml"/><Relationship Id="rId136" Type="http://schemas.openxmlformats.org/officeDocument/2006/relationships/slide" Target="slides/slide27.xml"/><Relationship Id="rId135" Type="http://schemas.openxmlformats.org/officeDocument/2006/relationships/slide" Target="slides/slide26.xml"/><Relationship Id="rId134" Type="http://schemas.openxmlformats.org/officeDocument/2006/relationships/slide" Target="slides/slide25.xml"/><Relationship Id="rId133" Type="http://schemas.openxmlformats.org/officeDocument/2006/relationships/slide" Target="slides/slide24.xml"/><Relationship Id="rId132" Type="http://schemas.openxmlformats.org/officeDocument/2006/relationships/slide" Target="slides/slide23.xml"/><Relationship Id="rId131" Type="http://schemas.openxmlformats.org/officeDocument/2006/relationships/slide" Target="slides/slide22.xml"/><Relationship Id="rId130" Type="http://schemas.openxmlformats.org/officeDocument/2006/relationships/slide" Target="slides/slide21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20.xml"/><Relationship Id="rId128" Type="http://schemas.openxmlformats.org/officeDocument/2006/relationships/slide" Target="slides/slide19.xml"/><Relationship Id="rId127" Type="http://schemas.openxmlformats.org/officeDocument/2006/relationships/slide" Target="slides/slide18.xml"/><Relationship Id="rId126" Type="http://schemas.openxmlformats.org/officeDocument/2006/relationships/slide" Target="slides/slide17.xml"/><Relationship Id="rId125" Type="http://schemas.openxmlformats.org/officeDocument/2006/relationships/slide" Target="slides/slide16.xml"/><Relationship Id="rId124" Type="http://schemas.openxmlformats.org/officeDocument/2006/relationships/slide" Target="slides/slide15.xml"/><Relationship Id="rId123" Type="http://schemas.openxmlformats.org/officeDocument/2006/relationships/slide" Target="slides/slide14.xml"/><Relationship Id="rId122" Type="http://schemas.openxmlformats.org/officeDocument/2006/relationships/slide" Target="slides/slide13.xml"/><Relationship Id="rId121" Type="http://schemas.openxmlformats.org/officeDocument/2006/relationships/slide" Target="slides/slide12.xml"/><Relationship Id="rId120" Type="http://schemas.openxmlformats.org/officeDocument/2006/relationships/slide" Target="slides/slide11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.xml"/><Relationship Id="rId118" Type="http://schemas.openxmlformats.org/officeDocument/2006/relationships/slide" Target="slides/slide9.xml"/><Relationship Id="rId117" Type="http://schemas.openxmlformats.org/officeDocument/2006/relationships/slide" Target="slides/slide8.xml"/><Relationship Id="rId116" Type="http://schemas.openxmlformats.org/officeDocument/2006/relationships/slide" Target="slides/slide7.xml"/><Relationship Id="rId115" Type="http://schemas.openxmlformats.org/officeDocument/2006/relationships/slide" Target="slides/slide6.xml"/><Relationship Id="rId114" Type="http://schemas.openxmlformats.org/officeDocument/2006/relationships/slide" Target="slides/slide5.xml"/><Relationship Id="rId113" Type="http://schemas.openxmlformats.org/officeDocument/2006/relationships/slide" Target="slides/slide4.xml"/><Relationship Id="rId112" Type="http://schemas.openxmlformats.org/officeDocument/2006/relationships/slide" Target="slides/slide3.xml"/><Relationship Id="rId111" Type="http://schemas.openxmlformats.org/officeDocument/2006/relationships/slide" Target="slides/slide2.xml"/><Relationship Id="rId110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9" Type="http://schemas.openxmlformats.org/officeDocument/2006/relationships/slideMaster" Target="slideMasters/slideMaster108.xml"/><Relationship Id="rId108" Type="http://schemas.openxmlformats.org/officeDocument/2006/relationships/slideMaster" Target="slideMasters/slideMaster107.xml"/><Relationship Id="rId107" Type="http://schemas.openxmlformats.org/officeDocument/2006/relationships/slideMaster" Target="slideMasters/slideMaster106.xml"/><Relationship Id="rId106" Type="http://schemas.openxmlformats.org/officeDocument/2006/relationships/slideMaster" Target="slideMasters/slideMaster105.xml"/><Relationship Id="rId105" Type="http://schemas.openxmlformats.org/officeDocument/2006/relationships/slideMaster" Target="slideMasters/slideMaster104.xml"/><Relationship Id="rId104" Type="http://schemas.openxmlformats.org/officeDocument/2006/relationships/slideMaster" Target="slideMasters/slideMaster103.xml"/><Relationship Id="rId103" Type="http://schemas.openxmlformats.org/officeDocument/2006/relationships/slideMaster" Target="slideMasters/slideMaster102.xml"/><Relationship Id="rId102" Type="http://schemas.openxmlformats.org/officeDocument/2006/relationships/slideMaster" Target="slideMasters/slideMaster101.xml"/><Relationship Id="rId101" Type="http://schemas.openxmlformats.org/officeDocument/2006/relationships/slideMaster" Target="slideMasters/slideMaster100.xml"/><Relationship Id="rId100" Type="http://schemas.openxmlformats.org/officeDocument/2006/relationships/slideMaster" Target="slideMasters/slideMaster9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789" y="1143000"/>
            <a:ext cx="4114422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是因为输出的loss的数据类型是Variable。而PyTorch的动态图机制就是通过Variable来构建图。主要是使用Variable计算的时候，会记录下新产生的Variable的运算符号，在反向传播求导的时候进行使用。如果这里直接将loss加起来，系统会认为这里也是计算图的一部分，也就是说网络会一直延伸变大~那么消耗的显存也就越来越大。所以需要使用</a:t>
            </a:r>
            <a:r>
              <a:rPr lang="en-US" altLang="zh-CN"/>
              <a:t>loss.item()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设置 torch.backends.cudnn.benchmark=True 将会让程序在开始时花费一点额外时间，为整个网络的每个卷积层搜索最适合它的卷积实现算法，进而实现网络的加速。</a:t>
            </a:r>
            <a:endParaRPr lang="zh-CN" altLang="en-US"/>
          </a:p>
          <a:p>
            <a:r>
              <a:rPr lang="zh-CN" altLang="en-US"/>
              <a:t>设置这个 flag 可以让内置的 cuDNN 的 auto-tuner 自动寻找最适合当前配置的高效算法，来达到优化运行效率的问题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注意事项：</a:t>
            </a:r>
            <a:endParaRPr lang="en-US" altLang="zh-CN"/>
          </a:p>
          <a:p>
            <a:r>
              <a:rPr lang="en-US" altLang="zh-CN"/>
              <a:t>Benchmark模式会提升计算速度，但是由于计算中有随机性，每次网络前馈结果略有差异。如果想要避免这种结果波动，设置为True，说明设置为使用使用非确定性算法.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00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0.xml"/><Relationship Id="rId3" Type="http://schemas.openxmlformats.org/officeDocument/2006/relationships/slideLayout" Target="../slideLayouts/slideLayout304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/Relationships>
</file>

<file path=ppt/slideMasters/_rels/slideMaster10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1.xml"/><Relationship Id="rId3" Type="http://schemas.openxmlformats.org/officeDocument/2006/relationships/slideLayout" Target="../slideLayouts/slideLayout307.xml"/><Relationship Id="rId2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305.xml"/></Relationships>
</file>

<file path=ppt/slideMasters/_rels/slideMaster10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2.xml"/><Relationship Id="rId3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308.xml"/></Relationships>
</file>

<file path=ppt/slideMasters/_rels/slideMaster103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3.xml"/><Relationship Id="rId3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/Relationships>
</file>

<file path=ppt/slideMasters/_rels/slideMaster104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4.xml"/><Relationship Id="rId3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/Relationships>
</file>

<file path=ppt/slideMasters/_rels/slideMaster105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5.xml"/><Relationship Id="rId3" Type="http://schemas.openxmlformats.org/officeDocument/2006/relationships/slideLayout" Target="../slideLayouts/slideLayout319.xml"/><Relationship Id="rId2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17.xml"/></Relationships>
</file>

<file path=ppt/slideMasters/_rels/slideMaster10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6.xml"/><Relationship Id="rId3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20.xml"/></Relationships>
</file>

<file path=ppt/slideMasters/_rels/slideMaster107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7.xml"/><Relationship Id="rId3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323.xml"/></Relationships>
</file>

<file path=ppt/slideMasters/_rels/slideMaster108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8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326.xml"/></Relationships>
</file>

<file path=ppt/slideMasters/_rels/slideMaster1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1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2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13.xml.rels><?xml version="1.0" encoding="UTF-8" standalone="yes"?>
<Relationships xmlns="http://schemas.openxmlformats.org/package/2006/relationships"><Relationship Id="rId4" Type="http://schemas.openxmlformats.org/officeDocument/2006/relationships/theme" Target="../theme/theme13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14.xml.rels><?xml version="1.0" encoding="UTF-8" standalone="yes"?>
<Relationships xmlns="http://schemas.openxmlformats.org/package/2006/relationships"><Relationship Id="rId4" Type="http://schemas.openxmlformats.org/officeDocument/2006/relationships/theme" Target="../theme/theme14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theme" Target="../theme/theme15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1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6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/Relationships>
</file>

<file path=ppt/slideMasters/_rels/slideMaster17.xml.rels><?xml version="1.0" encoding="UTF-8" standalone="yes"?>
<Relationships xmlns="http://schemas.openxmlformats.org/package/2006/relationships"><Relationship Id="rId4" Type="http://schemas.openxmlformats.org/officeDocument/2006/relationships/theme" Target="../theme/theme17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/Relationships>
</file>

<file path=ppt/slideMasters/_rels/slideMaster18.xml.rels><?xml version="1.0" encoding="UTF-8" standalone="yes"?>
<Relationships xmlns="http://schemas.openxmlformats.org/package/2006/relationships"><Relationship Id="rId4" Type="http://schemas.openxmlformats.org/officeDocument/2006/relationships/theme" Target="../theme/theme18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/Relationships>
</file>

<file path=ppt/slideMasters/_rels/slideMaster19.xml.rels><?xml version="1.0" encoding="UTF-8" standalone="yes"?>
<Relationships xmlns="http://schemas.openxmlformats.org/package/2006/relationships"><Relationship Id="rId4" Type="http://schemas.openxmlformats.org/officeDocument/2006/relationships/theme" Target="../theme/theme19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4" Type="http://schemas.openxmlformats.org/officeDocument/2006/relationships/theme" Target="../theme/theme20.xml"/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_rels/slideMaster21.xml.rels><?xml version="1.0" encoding="UTF-8" standalone="yes"?>
<Relationships xmlns="http://schemas.openxmlformats.org/package/2006/relationships"><Relationship Id="rId4" Type="http://schemas.openxmlformats.org/officeDocument/2006/relationships/theme" Target="../theme/theme21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_rels/slideMaster2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2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_rels/slideMaster23.xml.rels><?xml version="1.0" encoding="UTF-8" standalone="yes"?>
<Relationships xmlns="http://schemas.openxmlformats.org/package/2006/relationships"><Relationship Id="rId4" Type="http://schemas.openxmlformats.org/officeDocument/2006/relationships/theme" Target="../theme/theme23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/Relationships>
</file>

<file path=ppt/slideMasters/_rels/slideMaster24.xml.rels><?xml version="1.0" encoding="UTF-8" standalone="yes"?>
<Relationships xmlns="http://schemas.openxmlformats.org/package/2006/relationships"><Relationship Id="rId4" Type="http://schemas.openxmlformats.org/officeDocument/2006/relationships/theme" Target="../theme/theme24.xml"/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/Relationships>
</file>

<file path=ppt/slideMasters/_rels/slideMaster25.xml.rels><?xml version="1.0" encoding="UTF-8" standalone="yes"?>
<Relationships xmlns="http://schemas.openxmlformats.org/package/2006/relationships"><Relationship Id="rId4" Type="http://schemas.openxmlformats.org/officeDocument/2006/relationships/theme" Target="../theme/theme25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/Relationships>
</file>

<file path=ppt/slideMasters/_rels/slideMaster26.xml.rels><?xml version="1.0" encoding="UTF-8" standalone="yes"?>
<Relationships xmlns="http://schemas.openxmlformats.org/package/2006/relationships"><Relationship Id="rId4" Type="http://schemas.openxmlformats.org/officeDocument/2006/relationships/theme" Target="../theme/theme26.xml"/><Relationship Id="rId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/Relationships>
</file>

<file path=ppt/slideMasters/_rels/slideMaster27.xml.rels><?xml version="1.0" encoding="UTF-8" standalone="yes"?>
<Relationships xmlns="http://schemas.openxmlformats.org/package/2006/relationships"><Relationship Id="rId4" Type="http://schemas.openxmlformats.org/officeDocument/2006/relationships/theme" Target="../theme/theme27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/Relationships>
</file>

<file path=ppt/slideMasters/_rels/slideMaster28.xml.rels><?xml version="1.0" encoding="UTF-8" standalone="yes"?>
<Relationships xmlns="http://schemas.openxmlformats.org/package/2006/relationships"><Relationship Id="rId4" Type="http://schemas.openxmlformats.org/officeDocument/2006/relationships/theme" Target="../theme/theme28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/Relationships>
</file>

<file path=ppt/slideMasters/_rels/slideMaster29.xml.rels><?xml version="1.0" encoding="UTF-8" standalone="yes"?>
<Relationships xmlns="http://schemas.openxmlformats.org/package/2006/relationships"><Relationship Id="rId4" Type="http://schemas.openxmlformats.org/officeDocument/2006/relationships/theme" Target="../theme/theme29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0.xml.rels><?xml version="1.0" encoding="UTF-8" standalone="yes"?>
<Relationships xmlns="http://schemas.openxmlformats.org/package/2006/relationships"><Relationship Id="rId4" Type="http://schemas.openxmlformats.org/officeDocument/2006/relationships/theme" Target="../theme/theme30.xml"/><Relationship Id="rId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/Relationships>
</file>

<file path=ppt/slideMasters/_rels/slideMaster31.xml.rels><?xml version="1.0" encoding="UTF-8" standalone="yes"?>
<Relationships xmlns="http://schemas.openxmlformats.org/package/2006/relationships"><Relationship Id="rId4" Type="http://schemas.openxmlformats.org/officeDocument/2006/relationships/theme" Target="../theme/theme31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_rels/slideMaster32.xml.rels><?xml version="1.0" encoding="UTF-8" standalone="yes"?>
<Relationships xmlns="http://schemas.openxmlformats.org/package/2006/relationships"><Relationship Id="rId4" Type="http://schemas.openxmlformats.org/officeDocument/2006/relationships/theme" Target="../theme/theme32.xml"/><Relationship Id="rId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/Relationships>
</file>

<file path=ppt/slideMasters/_rels/slideMaster3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3.xml"/><Relationship Id="rId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/Relationships>
</file>

<file path=ppt/slideMasters/_rels/slideMaster34.xml.rels><?xml version="1.0" encoding="UTF-8" standalone="yes"?>
<Relationships xmlns="http://schemas.openxmlformats.org/package/2006/relationships"><Relationship Id="rId4" Type="http://schemas.openxmlformats.org/officeDocument/2006/relationships/theme" Target="../theme/theme34.xml"/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/Relationships>
</file>

<file path=ppt/slideMasters/_rels/slideMaster35.xml.rels><?xml version="1.0" encoding="UTF-8" standalone="yes"?>
<Relationships xmlns="http://schemas.openxmlformats.org/package/2006/relationships"><Relationship Id="rId4" Type="http://schemas.openxmlformats.org/officeDocument/2006/relationships/theme" Target="../theme/theme35.xml"/><Relationship Id="rId3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/Relationships>
</file>

<file path=ppt/slideMasters/_rels/slideMaster36.xml.rels><?xml version="1.0" encoding="UTF-8" standalone="yes"?>
<Relationships xmlns="http://schemas.openxmlformats.org/package/2006/relationships"><Relationship Id="rId4" Type="http://schemas.openxmlformats.org/officeDocument/2006/relationships/theme" Target="../theme/theme36.xml"/><Relationship Id="rId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/Relationships>
</file>

<file path=ppt/slideMasters/_rels/slideMaster37.xml.rels><?xml version="1.0" encoding="UTF-8" standalone="yes"?>
<Relationships xmlns="http://schemas.openxmlformats.org/package/2006/relationships"><Relationship Id="rId4" Type="http://schemas.openxmlformats.org/officeDocument/2006/relationships/theme" Target="../theme/theme37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/Relationships>
</file>

<file path=ppt/slideMasters/_rels/slideMaster38.xml.rels><?xml version="1.0" encoding="UTF-8" standalone="yes"?>
<Relationships xmlns="http://schemas.openxmlformats.org/package/2006/relationships"><Relationship Id="rId4" Type="http://schemas.openxmlformats.org/officeDocument/2006/relationships/theme" Target="../theme/theme38.xml"/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/Relationships>
</file>

<file path=ppt/slideMasters/_rels/slideMaster39.xml.rels><?xml version="1.0" encoding="UTF-8" standalone="yes"?>
<Relationships xmlns="http://schemas.openxmlformats.org/package/2006/relationships"><Relationship Id="rId4" Type="http://schemas.openxmlformats.org/officeDocument/2006/relationships/theme" Target="../theme/theme39.xml"/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0.xml.rels><?xml version="1.0" encoding="UTF-8" standalone="yes"?>
<Relationships xmlns="http://schemas.openxmlformats.org/package/2006/relationships"><Relationship Id="rId4" Type="http://schemas.openxmlformats.org/officeDocument/2006/relationships/theme" Target="../theme/theme40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/Relationships>
</file>

<file path=ppt/slideMasters/_rels/slideMaster41.xml.rels><?xml version="1.0" encoding="UTF-8" standalone="yes"?>
<Relationships xmlns="http://schemas.openxmlformats.org/package/2006/relationships"><Relationship Id="rId4" Type="http://schemas.openxmlformats.org/officeDocument/2006/relationships/theme" Target="../theme/theme41.xml"/><Relationship Id="rId3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/Relationships>
</file>

<file path=ppt/slideMasters/_rels/slideMaster42.xml.rels><?xml version="1.0" encoding="UTF-8" standalone="yes"?>
<Relationships xmlns="http://schemas.openxmlformats.org/package/2006/relationships"><Relationship Id="rId4" Type="http://schemas.openxmlformats.org/officeDocument/2006/relationships/theme" Target="../theme/theme42.xml"/><Relationship Id="rId3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/Relationships>
</file>

<file path=ppt/slideMasters/_rels/slideMaster43.xml.rels><?xml version="1.0" encoding="UTF-8" standalone="yes"?>
<Relationships xmlns="http://schemas.openxmlformats.org/package/2006/relationships"><Relationship Id="rId4" Type="http://schemas.openxmlformats.org/officeDocument/2006/relationships/theme" Target="../theme/theme43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/Relationships>
</file>

<file path=ppt/slideMasters/_rels/slideMaster4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4.xml"/><Relationship Id="rId3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/Relationships>
</file>

<file path=ppt/slideMasters/_rels/slideMaster45.xml.rels><?xml version="1.0" encoding="UTF-8" standalone="yes"?>
<Relationships xmlns="http://schemas.openxmlformats.org/package/2006/relationships"><Relationship Id="rId4" Type="http://schemas.openxmlformats.org/officeDocument/2006/relationships/theme" Target="../theme/theme45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/Relationships>
</file>

<file path=ppt/slideMasters/_rels/slideMaster46.xml.rels><?xml version="1.0" encoding="UTF-8" standalone="yes"?>
<Relationships xmlns="http://schemas.openxmlformats.org/package/2006/relationships"><Relationship Id="rId4" Type="http://schemas.openxmlformats.org/officeDocument/2006/relationships/theme" Target="../theme/theme46.xml"/><Relationship Id="rId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/Relationships>
</file>

<file path=ppt/slideMasters/_rels/slideMaster47.xml.rels><?xml version="1.0" encoding="UTF-8" standalone="yes"?>
<Relationships xmlns="http://schemas.openxmlformats.org/package/2006/relationships"><Relationship Id="rId4" Type="http://schemas.openxmlformats.org/officeDocument/2006/relationships/theme" Target="../theme/theme47.xml"/><Relationship Id="rId3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/Relationships>
</file>

<file path=ppt/slideMasters/_rels/slideMaster48.xml.rels><?xml version="1.0" encoding="UTF-8" standalone="yes"?>
<Relationships xmlns="http://schemas.openxmlformats.org/package/2006/relationships"><Relationship Id="rId4" Type="http://schemas.openxmlformats.org/officeDocument/2006/relationships/theme" Target="../theme/theme48.xml"/><Relationship Id="rId3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/Relationships>
</file>

<file path=ppt/slideMasters/_rels/slideMaster49.xml.rels><?xml version="1.0" encoding="UTF-8" standalone="yes"?>
<Relationships xmlns="http://schemas.openxmlformats.org/package/2006/relationships"><Relationship Id="rId4" Type="http://schemas.openxmlformats.org/officeDocument/2006/relationships/theme" Target="../theme/theme49.xml"/><Relationship Id="rId3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50.xml.rels><?xml version="1.0" encoding="UTF-8" standalone="yes"?>
<Relationships xmlns="http://schemas.openxmlformats.org/package/2006/relationships"><Relationship Id="rId4" Type="http://schemas.openxmlformats.org/officeDocument/2006/relationships/theme" Target="../theme/theme50.xml"/><Relationship Id="rId3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/Relationships>
</file>

<file path=ppt/slideMasters/_rels/slideMaster51.xml.rels><?xml version="1.0" encoding="UTF-8" standalone="yes"?>
<Relationships xmlns="http://schemas.openxmlformats.org/package/2006/relationships"><Relationship Id="rId4" Type="http://schemas.openxmlformats.org/officeDocument/2006/relationships/theme" Target="../theme/theme51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/Relationships>
</file>

<file path=ppt/slideMasters/_rels/slideMaster52.xml.rels><?xml version="1.0" encoding="UTF-8" standalone="yes"?>
<Relationships xmlns="http://schemas.openxmlformats.org/package/2006/relationships"><Relationship Id="rId4" Type="http://schemas.openxmlformats.org/officeDocument/2006/relationships/theme" Target="../theme/theme52.xml"/><Relationship Id="rId3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/Relationships>
</file>

<file path=ppt/slideMasters/_rels/slideMaster53.xml.rels><?xml version="1.0" encoding="UTF-8" standalone="yes"?>
<Relationships xmlns="http://schemas.openxmlformats.org/package/2006/relationships"><Relationship Id="rId4" Type="http://schemas.openxmlformats.org/officeDocument/2006/relationships/theme" Target="../theme/theme53.xml"/><Relationship Id="rId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/Relationships>
</file>

<file path=ppt/slideMasters/_rels/slideMaster54.xml.rels><?xml version="1.0" encoding="UTF-8" standalone="yes"?>
<Relationships xmlns="http://schemas.openxmlformats.org/package/2006/relationships"><Relationship Id="rId4" Type="http://schemas.openxmlformats.org/officeDocument/2006/relationships/theme" Target="../theme/theme54.xml"/><Relationship Id="rId3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/Relationships>
</file>

<file path=ppt/slideMasters/_rels/slideMaster5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5.xml"/><Relationship Id="rId3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/Relationships>
</file>

<file path=ppt/slideMasters/_rels/slideMaster56.xml.rels><?xml version="1.0" encoding="UTF-8" standalone="yes"?>
<Relationships xmlns="http://schemas.openxmlformats.org/package/2006/relationships"><Relationship Id="rId4" Type="http://schemas.openxmlformats.org/officeDocument/2006/relationships/theme" Target="../theme/theme56.xml"/><Relationship Id="rId3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/Relationships>
</file>

<file path=ppt/slideMasters/_rels/slideMaster57.xml.rels><?xml version="1.0" encoding="UTF-8" standalone="yes"?>
<Relationships xmlns="http://schemas.openxmlformats.org/package/2006/relationships"><Relationship Id="rId4" Type="http://schemas.openxmlformats.org/officeDocument/2006/relationships/theme" Target="../theme/theme57.xml"/><Relationship Id="rId3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/Relationships>
</file>

<file path=ppt/slideMasters/_rels/slideMaster58.xml.rels><?xml version="1.0" encoding="UTF-8" standalone="yes"?>
<Relationships xmlns="http://schemas.openxmlformats.org/package/2006/relationships"><Relationship Id="rId4" Type="http://schemas.openxmlformats.org/officeDocument/2006/relationships/theme" Target="../theme/theme58.xml"/><Relationship Id="rId3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/Relationships>
</file>

<file path=ppt/slideMasters/_rels/slideMaster59.xml.rels><?xml version="1.0" encoding="UTF-8" standalone="yes"?>
<Relationships xmlns="http://schemas.openxmlformats.org/package/2006/relationships"><Relationship Id="rId4" Type="http://schemas.openxmlformats.org/officeDocument/2006/relationships/theme" Target="../theme/theme59.xml"/><Relationship Id="rId3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60.xml.rels><?xml version="1.0" encoding="UTF-8" standalone="yes"?>
<Relationships xmlns="http://schemas.openxmlformats.org/package/2006/relationships"><Relationship Id="rId4" Type="http://schemas.openxmlformats.org/officeDocument/2006/relationships/theme" Target="../theme/theme60.xml"/><Relationship Id="rId3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/Relationships>
</file>

<file path=ppt/slideMasters/_rels/slideMaster61.xml.rels><?xml version="1.0" encoding="UTF-8" standalone="yes"?>
<Relationships xmlns="http://schemas.openxmlformats.org/package/2006/relationships"><Relationship Id="rId4" Type="http://schemas.openxmlformats.org/officeDocument/2006/relationships/theme" Target="../theme/theme61.xml"/><Relationship Id="rId3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/Relationships>
</file>

<file path=ppt/slideMasters/_rels/slideMaster62.xml.rels><?xml version="1.0" encoding="UTF-8" standalone="yes"?>
<Relationships xmlns="http://schemas.openxmlformats.org/package/2006/relationships"><Relationship Id="rId4" Type="http://schemas.openxmlformats.org/officeDocument/2006/relationships/theme" Target="../theme/theme62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/Relationships>
</file>

<file path=ppt/slideMasters/_rels/slideMaster63.xml.rels><?xml version="1.0" encoding="UTF-8" standalone="yes"?>
<Relationships xmlns="http://schemas.openxmlformats.org/package/2006/relationships"><Relationship Id="rId4" Type="http://schemas.openxmlformats.org/officeDocument/2006/relationships/theme" Target="../theme/theme63.xml"/><Relationship Id="rId3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/Relationships>
</file>

<file path=ppt/slideMasters/_rels/slideMaster64.xml.rels><?xml version="1.0" encoding="UTF-8" standalone="yes"?>
<Relationships xmlns="http://schemas.openxmlformats.org/package/2006/relationships"><Relationship Id="rId4" Type="http://schemas.openxmlformats.org/officeDocument/2006/relationships/theme" Target="../theme/theme64.xml"/><Relationship Id="rId3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/Relationships>
</file>

<file path=ppt/slideMasters/_rels/slideMaster65.xml.rels><?xml version="1.0" encoding="UTF-8" standalone="yes"?>
<Relationships xmlns="http://schemas.openxmlformats.org/package/2006/relationships"><Relationship Id="rId4" Type="http://schemas.openxmlformats.org/officeDocument/2006/relationships/theme" Target="../theme/theme65.xml"/><Relationship Id="rId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97.xml"/></Relationships>
</file>

<file path=ppt/slideMasters/_rels/slideMaster6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6.xml"/><Relationship Id="rId3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200.xml"/></Relationships>
</file>

<file path=ppt/slideMasters/_rels/slideMaster67.xml.rels><?xml version="1.0" encoding="UTF-8" standalone="yes"?>
<Relationships xmlns="http://schemas.openxmlformats.org/package/2006/relationships"><Relationship Id="rId4" Type="http://schemas.openxmlformats.org/officeDocument/2006/relationships/theme" Target="../theme/theme67.xml"/><Relationship Id="rId3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/Relationships>
</file>

<file path=ppt/slideMasters/_rels/slideMaster68.xml.rels><?xml version="1.0" encoding="UTF-8" standalone="yes"?>
<Relationships xmlns="http://schemas.openxmlformats.org/package/2006/relationships"><Relationship Id="rId4" Type="http://schemas.openxmlformats.org/officeDocument/2006/relationships/theme" Target="../theme/theme68.xml"/><Relationship Id="rId3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206.xml"/></Relationships>
</file>

<file path=ppt/slideMasters/_rels/slideMaster69.xml.rels><?xml version="1.0" encoding="UTF-8" standalone="yes"?>
<Relationships xmlns="http://schemas.openxmlformats.org/package/2006/relationships"><Relationship Id="rId4" Type="http://schemas.openxmlformats.org/officeDocument/2006/relationships/theme" Target="../theme/theme69.xml"/><Relationship Id="rId3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209.xml"/></Relationships>
</file>

<file path=ppt/slideMasters/_rels/slideMaster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70.xml.rels><?xml version="1.0" encoding="UTF-8" standalone="yes"?>
<Relationships xmlns="http://schemas.openxmlformats.org/package/2006/relationships"><Relationship Id="rId4" Type="http://schemas.openxmlformats.org/officeDocument/2006/relationships/theme" Target="../theme/theme70.xml"/><Relationship Id="rId3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/Relationships>
</file>

<file path=ppt/slideMasters/_rels/slideMaster71.xml.rels><?xml version="1.0" encoding="UTF-8" standalone="yes"?>
<Relationships xmlns="http://schemas.openxmlformats.org/package/2006/relationships"><Relationship Id="rId4" Type="http://schemas.openxmlformats.org/officeDocument/2006/relationships/theme" Target="../theme/theme71.xml"/><Relationship Id="rId3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/Relationships>
</file>

<file path=ppt/slideMasters/_rels/slideMaster72.xml.rels><?xml version="1.0" encoding="UTF-8" standalone="yes"?>
<Relationships xmlns="http://schemas.openxmlformats.org/package/2006/relationships"><Relationship Id="rId4" Type="http://schemas.openxmlformats.org/officeDocument/2006/relationships/theme" Target="../theme/theme72.xml"/><Relationship Id="rId3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8.xml"/></Relationships>
</file>

<file path=ppt/slideMasters/_rels/slideMaster73.xml.rels><?xml version="1.0" encoding="UTF-8" standalone="yes"?>
<Relationships xmlns="http://schemas.openxmlformats.org/package/2006/relationships"><Relationship Id="rId4" Type="http://schemas.openxmlformats.org/officeDocument/2006/relationships/theme" Target="../theme/theme73.xml"/><Relationship Id="rId3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/Relationships>
</file>

<file path=ppt/slideMasters/_rels/slideMaster74.xml.rels><?xml version="1.0" encoding="UTF-8" standalone="yes"?>
<Relationships xmlns="http://schemas.openxmlformats.org/package/2006/relationships"><Relationship Id="rId4" Type="http://schemas.openxmlformats.org/officeDocument/2006/relationships/theme" Target="../theme/theme74.xml"/><Relationship Id="rId3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/Relationships>
</file>

<file path=ppt/slideMasters/_rels/slideMaster75.xml.rels><?xml version="1.0" encoding="UTF-8" standalone="yes"?>
<Relationships xmlns="http://schemas.openxmlformats.org/package/2006/relationships"><Relationship Id="rId4" Type="http://schemas.openxmlformats.org/officeDocument/2006/relationships/theme" Target="../theme/theme75.xml"/><Relationship Id="rId3" Type="http://schemas.openxmlformats.org/officeDocument/2006/relationships/slideLayout" Target="../slideLayouts/slideLayout229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/Relationships>
</file>

<file path=ppt/slideMasters/_rels/slideMaster76.xml.rels><?xml version="1.0" encoding="UTF-8" standalone="yes"?>
<Relationships xmlns="http://schemas.openxmlformats.org/package/2006/relationships"><Relationship Id="rId4" Type="http://schemas.openxmlformats.org/officeDocument/2006/relationships/theme" Target="../theme/theme76.xml"/><Relationship Id="rId3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/Relationships>
</file>

<file path=ppt/slideMasters/_rels/slideMaster7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7.xml"/><Relationship Id="rId3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/Relationships>
</file>

<file path=ppt/slideMasters/_rels/slideMaster78.xml.rels><?xml version="1.0" encoding="UTF-8" standalone="yes"?>
<Relationships xmlns="http://schemas.openxmlformats.org/package/2006/relationships"><Relationship Id="rId4" Type="http://schemas.openxmlformats.org/officeDocument/2006/relationships/theme" Target="../theme/theme78.xml"/><Relationship Id="rId3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36.xml"/></Relationships>
</file>

<file path=ppt/slideMasters/_rels/slideMaster79.xml.rels><?xml version="1.0" encoding="UTF-8" standalone="yes"?>
<Relationships xmlns="http://schemas.openxmlformats.org/package/2006/relationships"><Relationship Id="rId4" Type="http://schemas.openxmlformats.org/officeDocument/2006/relationships/theme" Target="../theme/theme79.xml"/><Relationship Id="rId3" Type="http://schemas.openxmlformats.org/officeDocument/2006/relationships/slideLayout" Target="../slideLayouts/slideLayout241.xml"/><Relationship Id="rId2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39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80.xml.rels><?xml version="1.0" encoding="UTF-8" standalone="yes"?>
<Relationships xmlns="http://schemas.openxmlformats.org/package/2006/relationships"><Relationship Id="rId4" Type="http://schemas.openxmlformats.org/officeDocument/2006/relationships/theme" Target="../theme/theme80.xml"/><Relationship Id="rId3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43.xml"/><Relationship Id="rId1" Type="http://schemas.openxmlformats.org/officeDocument/2006/relationships/slideLayout" Target="../slideLayouts/slideLayout242.xml"/></Relationships>
</file>

<file path=ppt/slideMasters/_rels/slideMaster81.xml.rels><?xml version="1.0" encoding="UTF-8" standalone="yes"?>
<Relationships xmlns="http://schemas.openxmlformats.org/package/2006/relationships"><Relationship Id="rId4" Type="http://schemas.openxmlformats.org/officeDocument/2006/relationships/theme" Target="../theme/theme81.xml"/><Relationship Id="rId3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/Relationships>
</file>

<file path=ppt/slideMasters/_rels/slideMaster82.xml.rels><?xml version="1.0" encoding="UTF-8" standalone="yes"?>
<Relationships xmlns="http://schemas.openxmlformats.org/package/2006/relationships"><Relationship Id="rId4" Type="http://schemas.openxmlformats.org/officeDocument/2006/relationships/theme" Target="../theme/theme82.xml"/><Relationship Id="rId3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/Relationships>
</file>

<file path=ppt/slideMasters/_rels/slideMaster83.xml.rels><?xml version="1.0" encoding="UTF-8" standalone="yes"?>
<Relationships xmlns="http://schemas.openxmlformats.org/package/2006/relationships"><Relationship Id="rId4" Type="http://schemas.openxmlformats.org/officeDocument/2006/relationships/theme" Target="../theme/theme83.xml"/><Relationship Id="rId3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51.xml"/></Relationships>
</file>

<file path=ppt/slideMasters/_rels/slideMaster84.xml.rels><?xml version="1.0" encoding="UTF-8" standalone="yes"?>
<Relationships xmlns="http://schemas.openxmlformats.org/package/2006/relationships"><Relationship Id="rId4" Type="http://schemas.openxmlformats.org/officeDocument/2006/relationships/theme" Target="../theme/theme84.xml"/><Relationship Id="rId3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/Relationships>
</file>

<file path=ppt/slideMasters/_rels/slideMaster85.xml.rels><?xml version="1.0" encoding="UTF-8" standalone="yes"?>
<Relationships xmlns="http://schemas.openxmlformats.org/package/2006/relationships"><Relationship Id="rId4" Type="http://schemas.openxmlformats.org/officeDocument/2006/relationships/theme" Target="../theme/theme85.xml"/><Relationship Id="rId3" Type="http://schemas.openxmlformats.org/officeDocument/2006/relationships/slideLayout" Target="../slideLayouts/slideLayout259.xml"/><Relationship Id="rId2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57.xml"/></Relationships>
</file>

<file path=ppt/slideMasters/_rels/slideMaster86.xml.rels><?xml version="1.0" encoding="UTF-8" standalone="yes"?>
<Relationships xmlns="http://schemas.openxmlformats.org/package/2006/relationships"><Relationship Id="rId4" Type="http://schemas.openxmlformats.org/officeDocument/2006/relationships/theme" Target="../theme/theme86.xml"/><Relationship Id="rId3" Type="http://schemas.openxmlformats.org/officeDocument/2006/relationships/slideLayout" Target="../slideLayouts/slideLayout262.xml"/><Relationship Id="rId2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60.xml"/></Relationships>
</file>

<file path=ppt/slideMasters/_rels/slideMaster87.xml.rels><?xml version="1.0" encoding="UTF-8" standalone="yes"?>
<Relationships xmlns="http://schemas.openxmlformats.org/package/2006/relationships"><Relationship Id="rId4" Type="http://schemas.openxmlformats.org/officeDocument/2006/relationships/theme" Target="../theme/theme87.xml"/><Relationship Id="rId3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63.xml"/></Relationships>
</file>

<file path=ppt/slideMasters/_rels/slideMaster8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8.xml"/><Relationship Id="rId3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66.xml"/></Relationships>
</file>

<file path=ppt/slideMasters/_rels/slideMaster89.xml.rels><?xml version="1.0" encoding="UTF-8" standalone="yes"?>
<Relationships xmlns="http://schemas.openxmlformats.org/package/2006/relationships"><Relationship Id="rId4" Type="http://schemas.openxmlformats.org/officeDocument/2006/relationships/theme" Target="../theme/theme89.xml"/><Relationship Id="rId3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90.xml.rels><?xml version="1.0" encoding="UTF-8" standalone="yes"?>
<Relationships xmlns="http://schemas.openxmlformats.org/package/2006/relationships"><Relationship Id="rId4" Type="http://schemas.openxmlformats.org/officeDocument/2006/relationships/theme" Target="../theme/theme90.xml"/><Relationship Id="rId3" Type="http://schemas.openxmlformats.org/officeDocument/2006/relationships/slideLayout" Target="../slideLayouts/slideLayout274.xml"/><Relationship Id="rId2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72.xml"/></Relationships>
</file>

<file path=ppt/slideMasters/_rels/slideMaster91.xml.rels><?xml version="1.0" encoding="UTF-8" standalone="yes"?>
<Relationships xmlns="http://schemas.openxmlformats.org/package/2006/relationships"><Relationship Id="rId4" Type="http://schemas.openxmlformats.org/officeDocument/2006/relationships/theme" Target="../theme/theme91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75.xml"/></Relationships>
</file>

<file path=ppt/slideMasters/_rels/slideMaster92.xml.rels><?xml version="1.0" encoding="UTF-8" standalone="yes"?>
<Relationships xmlns="http://schemas.openxmlformats.org/package/2006/relationships"><Relationship Id="rId4" Type="http://schemas.openxmlformats.org/officeDocument/2006/relationships/theme" Target="../theme/theme92.xml"/><Relationship Id="rId3" Type="http://schemas.openxmlformats.org/officeDocument/2006/relationships/slideLayout" Target="../slideLayouts/slideLayout280.xml"/><Relationship Id="rId2" Type="http://schemas.openxmlformats.org/officeDocument/2006/relationships/slideLayout" Target="../slideLayouts/slideLayout279.xml"/><Relationship Id="rId1" Type="http://schemas.openxmlformats.org/officeDocument/2006/relationships/slideLayout" Target="../slideLayouts/slideLayout278.xml"/></Relationships>
</file>

<file path=ppt/slideMasters/_rels/slideMaster93.xml.rels><?xml version="1.0" encoding="UTF-8" standalone="yes"?>
<Relationships xmlns="http://schemas.openxmlformats.org/package/2006/relationships"><Relationship Id="rId4" Type="http://schemas.openxmlformats.org/officeDocument/2006/relationships/theme" Target="../theme/theme93.xml"/><Relationship Id="rId3" Type="http://schemas.openxmlformats.org/officeDocument/2006/relationships/slideLayout" Target="../slideLayouts/slideLayout283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/Relationships>
</file>

<file path=ppt/slideMasters/_rels/slideMaster94.xml.rels><?xml version="1.0" encoding="UTF-8" standalone="yes"?>
<Relationships xmlns="http://schemas.openxmlformats.org/package/2006/relationships"><Relationship Id="rId4" Type="http://schemas.openxmlformats.org/officeDocument/2006/relationships/theme" Target="../theme/theme94.xml"/><Relationship Id="rId3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84.xml"/></Relationships>
</file>

<file path=ppt/slideMasters/_rels/slideMaster95.xml.rels><?xml version="1.0" encoding="UTF-8" standalone="yes"?>
<Relationships xmlns="http://schemas.openxmlformats.org/package/2006/relationships"><Relationship Id="rId4" Type="http://schemas.openxmlformats.org/officeDocument/2006/relationships/theme" Target="../theme/theme95.xml"/><Relationship Id="rId3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/Relationships>
</file>

<file path=ppt/slideMasters/_rels/slideMaster96.xml.rels><?xml version="1.0" encoding="UTF-8" standalone="yes"?>
<Relationships xmlns="http://schemas.openxmlformats.org/package/2006/relationships"><Relationship Id="rId4" Type="http://schemas.openxmlformats.org/officeDocument/2006/relationships/theme" Target="../theme/theme96.xml"/><Relationship Id="rId3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1.xml"/><Relationship Id="rId1" Type="http://schemas.openxmlformats.org/officeDocument/2006/relationships/slideLayout" Target="../slideLayouts/slideLayout290.xml"/></Relationships>
</file>

<file path=ppt/slideMasters/_rels/slideMaster97.xml.rels><?xml version="1.0" encoding="UTF-8" standalone="yes"?>
<Relationships xmlns="http://schemas.openxmlformats.org/package/2006/relationships"><Relationship Id="rId4" Type="http://schemas.openxmlformats.org/officeDocument/2006/relationships/theme" Target="../theme/theme97.xml"/><Relationship Id="rId3" Type="http://schemas.openxmlformats.org/officeDocument/2006/relationships/slideLayout" Target="../slideLayouts/slideLayout295.xml"/><Relationship Id="rId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93.xml"/></Relationships>
</file>

<file path=ppt/slideMasters/_rels/slideMaster98.xml.rels><?xml version="1.0" encoding="UTF-8" standalone="yes"?>
<Relationships xmlns="http://schemas.openxmlformats.org/package/2006/relationships"><Relationship Id="rId4" Type="http://schemas.openxmlformats.org/officeDocument/2006/relationships/theme" Target="../theme/theme98.xml"/><Relationship Id="rId3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97.xml"/><Relationship Id="rId1" Type="http://schemas.openxmlformats.org/officeDocument/2006/relationships/slideLayout" Target="../slideLayouts/slideLayout296.xml"/></Relationships>
</file>

<file path=ppt/slideMasters/_rels/slideMaster9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9.xml"/><Relationship Id="rId3" Type="http://schemas.openxmlformats.org/officeDocument/2006/relationships/slideLayout" Target="../slideLayouts/slideLayout301.xml"/><Relationship Id="rId2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xStyles>
    <p:titleStyle/>
    <p:bodyStyle/>
    <p:otherStyle/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</p:sldLayoutIdLst>
  <p:txStyles>
    <p:titleStyle/>
    <p:bodyStyle/>
    <p:otherStyle/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</p:sldLayoutIdLst>
  <p:txStyles>
    <p:titleStyle/>
    <p:bodyStyle/>
    <p:otherStyle/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</p:sldLayoutIdLst>
  <p:txStyles>
    <p:titleStyle/>
    <p:bodyStyle/>
    <p:otherStyle/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</p:sldLayoutIdLst>
  <p:txStyles>
    <p:titleStyle/>
    <p:bodyStyle/>
    <p:otherStyle/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</p:sldLayoutIdLst>
  <p:txStyles>
    <p:titleStyle/>
    <p:bodyStyle/>
    <p:otherStyle/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</p:sldLayoutIdLst>
  <p:txStyles>
    <p:titleStyle/>
    <p:bodyStyle/>
    <p:otherStyle/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</p:sldLayoutIdLst>
  <p:txStyles>
    <p:titleStyle/>
    <p:bodyStyle/>
    <p:otherStyle/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</p:sldLayoutIdLst>
  <p:txStyles>
    <p:titleStyle/>
    <p:bodyStyle/>
    <p:otherStyle/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</p:sldLayoutIdLst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xStyles>
    <p:titleStyle/>
    <p:bodyStyle/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</p:sldLayoutIdLst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</p:sldLayoutIdLst>
  <p:txStyles>
    <p:titleStyle/>
    <p:bodyStyle/>
    <p:otherStyle/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txStyles>
    <p:titleStyle/>
    <p:bodyStyle/>
    <p:otherStyle/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</p:sldLayoutIdLst>
  <p:txStyles>
    <p:titleStyle/>
    <p:bodyStyle/>
    <p:otherStyle/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</p:sldLayoutIdLst>
  <p:txStyles>
    <p:titleStyle/>
    <p:bodyStyle/>
    <p:otherStyle/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</p:sldLayoutIdLst>
  <p:txStyles>
    <p:titleStyle/>
    <p:bodyStyle/>
    <p:otherStyle/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/>
    <p:bodyStyle/>
    <p:otherStyle/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</p:sldLayoutIdLst>
  <p:txStyles>
    <p:titleStyle/>
    <p:bodyStyle/>
    <p:otherStyle/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txStyles>
    <p:titleStyle/>
    <p:bodyStyle/>
    <p:otherStyle/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</p:sldLayoutIdLst>
  <p:txStyles>
    <p:titleStyle/>
    <p:bodyStyle/>
    <p:otherStyle/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</p:sldLayoutIdLst>
  <p:txStyles>
    <p:titleStyle/>
    <p:bodyStyle/>
    <p:otherStyle/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</p:sldLayoutIdLst>
  <p:txStyles>
    <p:titleStyle/>
    <p:bodyStyle/>
    <p:otherStyle/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</p:sldLayoutIdLst>
  <p:txStyles>
    <p:titleStyle/>
    <p:bodyStyle/>
    <p:otherStyle/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</p:sldLayoutIdLst>
  <p:txStyles>
    <p:titleStyle/>
    <p:bodyStyle/>
    <p:otherStyle/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</p:sldLayoutIdLst>
  <p:txStyles>
    <p:titleStyle/>
    <p:bodyStyle/>
    <p:otherStyle/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</p:sldLayoutIdLst>
  <p:txStyles>
    <p:titleStyle/>
    <p:bodyStyle/>
    <p:otherStyle/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/>
    <p:bodyStyle/>
    <p:otherStyle/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</p:sldLayoutIdLst>
  <p:txStyles>
    <p:titleStyle/>
    <p:bodyStyle/>
    <p:otherStyle/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</p:sldLayoutIdLst>
  <p:txStyles>
    <p:titleStyle/>
    <p:bodyStyle/>
    <p:otherStyle/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</p:sldLayoutIdLst>
  <p:txStyles>
    <p:titleStyle/>
    <p:bodyStyle/>
    <p:otherStyle/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/>
    <p:bodyStyle/>
    <p:otherStyle/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</p:sldLayoutIdLst>
  <p:txStyles>
    <p:titleStyle/>
    <p:bodyStyle/>
    <p:otherStyle/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</p:sldLayoutIdLst>
  <p:txStyles>
    <p:titleStyle/>
    <p:bodyStyle/>
    <p:otherStyle/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</p:sldLayoutIdLst>
  <p:txStyles>
    <p:titleStyle/>
    <p:bodyStyle/>
    <p:otherStyle/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</p:sldLayoutIdLst>
  <p:txStyles>
    <p:titleStyle/>
    <p:bodyStyle/>
    <p:otherStyle/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</p:sldLayoutIdLst>
  <p:txStyles>
    <p:titleStyle/>
    <p:bodyStyle/>
    <p:otherStyle/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/>
    <p:bodyStyle/>
    <p:otherStyle/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</p:sldLayoutIdLst>
  <p:txStyles>
    <p:titleStyle/>
    <p:bodyStyle/>
    <p:otherStyle/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txStyles>
    <p:titleStyle/>
    <p:bodyStyle/>
    <p:otherStyle/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</p:sldLayoutIdLst>
  <p:txStyles>
    <p:titleStyle/>
    <p:bodyStyle/>
    <p:otherStyle/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</p:sldLayoutIdLst>
  <p:txStyles>
    <p:titleStyle/>
    <p:bodyStyle/>
    <p:otherStyle/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</p:sldLayoutIdLst>
  <p:txStyles>
    <p:titleStyle/>
    <p:bodyStyle/>
    <p:otherStyle/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</p:sldLayoutIdLst>
  <p:txStyles>
    <p:titleStyle/>
    <p:bodyStyle/>
    <p:otherStyle/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txStyles>
    <p:titleStyle/>
    <p:bodyStyle/>
    <p:otherStyle/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</p:sldLayoutIdLst>
  <p:txStyles>
    <p:titleStyle/>
    <p:bodyStyle/>
    <p:otherStyle/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</p:sldLayoutIdLst>
  <p:txStyles>
    <p:titleStyle/>
    <p:bodyStyle/>
    <p:otherStyle/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/>
    <p:bodyStyle/>
    <p:otherStyle/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</p:sldLayoutIdLst>
  <p:txStyles>
    <p:titleStyle/>
    <p:bodyStyle/>
    <p:otherStyle/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</p:sldLayoutIdLst>
  <p:txStyles>
    <p:titleStyle/>
    <p:bodyStyle/>
    <p:otherStyle/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</p:sldLayoutIdLst>
  <p:txStyles>
    <p:titleStyle/>
    <p:bodyStyle/>
    <p:otherStyle/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</p:sldLayoutIdLst>
  <p:txStyles>
    <p:titleStyle/>
    <p:bodyStyle/>
    <p:otherStyle/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</p:sldLayoutIdLst>
  <p:txStyles>
    <p:titleStyle/>
    <p:bodyStyle/>
    <p:otherStyle/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</p:sldLayoutIdLst>
  <p:txStyles>
    <p:titleStyle/>
    <p:bodyStyle/>
    <p:otherStyle/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</p:sldLayoutIdLst>
  <p:txStyles>
    <p:titleStyle/>
    <p:bodyStyle/>
    <p:otherStyle/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</p:sldLayoutIdLst>
  <p:txStyles>
    <p:titleStyle/>
    <p:bodyStyle/>
    <p:otherStyle/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</p:sldLayoutIdLst>
  <p:txStyles>
    <p:titleStyle/>
    <p:bodyStyle/>
    <p:otherStyle/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xStyles>
    <p:titleStyle/>
    <p:bodyStyle/>
    <p:otherStyle/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txStyles>
    <p:titleStyle/>
    <p:bodyStyle/>
    <p:otherStyle/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</p:sldLayoutIdLst>
  <p:txStyles>
    <p:titleStyle/>
    <p:bodyStyle/>
    <p:otherStyle/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</p:sldLayoutIdLst>
  <p:txStyles>
    <p:titleStyle/>
    <p:bodyStyle/>
    <p:otherStyle/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</p:sldLayoutIdLst>
  <p:txStyles>
    <p:titleStyle/>
    <p:bodyStyle/>
    <p:otherStyle/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</p:sldLayoutIdLst>
  <p:txStyles>
    <p:titleStyle/>
    <p:bodyStyle/>
    <p:otherStyle/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</p:sldLayoutIdLst>
  <p:txStyles>
    <p:titleStyle/>
    <p:bodyStyle/>
    <p:otherStyle/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</p:sldLayoutIdLst>
  <p:txStyles>
    <p:titleStyle/>
    <p:bodyStyle/>
    <p:otherStyle/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</p:sldLayoutIdLst>
  <p:txStyles>
    <p:titleStyle/>
    <p:bodyStyle/>
    <p:otherStyle/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</p:sldLayoutIdLst>
  <p:txStyles>
    <p:titleStyle/>
    <p:bodyStyle/>
    <p:otherStyle/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xStyles>
    <p:titleStyle/>
    <p:bodyStyle/>
    <p:otherStyle/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</p:sldLayoutIdLst>
  <p:txStyles>
    <p:titleStyle/>
    <p:bodyStyle/>
    <p:otherStyle/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</p:sldLayoutIdLst>
  <p:txStyles>
    <p:titleStyle/>
    <p:bodyStyle/>
    <p:otherStyle/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</p:sldLayoutIdLst>
  <p:txStyles>
    <p:titleStyle/>
    <p:bodyStyle/>
    <p:otherStyle/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</p:sldLayoutIdLst>
  <p:txStyles>
    <p:titleStyle/>
    <p:bodyStyle/>
    <p:otherStyle/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</p:sldLayoutIdLst>
  <p:txStyles>
    <p:titleStyle/>
    <p:bodyStyle/>
    <p:otherStyle/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</p:sldLayoutIdLst>
  <p:txStyles>
    <p:titleStyle/>
    <p:bodyStyle/>
    <p:otherStyle/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</p:sldLayoutIdLst>
  <p:txStyles>
    <p:titleStyle/>
    <p:bodyStyle/>
    <p:otherStyle/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</p:sldLayoutIdLst>
  <p:txStyles>
    <p:titleStyle/>
    <p:bodyStyle/>
    <p:otherStyle/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</p:sldLayoutIdLst>
  <p:txStyles>
    <p:titleStyle/>
    <p:bodyStyle/>
    <p:otherStyle/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/>
    <p:bodyStyle/>
    <p:otherStyle/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</p:sldLayoutIdLst>
  <p:txStyles>
    <p:titleStyle/>
    <p:bodyStyle/>
    <p:otherStyle/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</p:sldLayoutIdLst>
  <p:txStyles>
    <p:titleStyle/>
    <p:bodyStyle/>
    <p:otherStyle/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</p:sldLayoutIdLst>
  <p:txStyles>
    <p:titleStyle/>
    <p:bodyStyle/>
    <p:otherStyle/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</p:sldLayoutIdLst>
  <p:txStyles>
    <p:titleStyle/>
    <p:bodyStyle/>
    <p:otherStyle/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</p:sldLayoutIdLst>
  <p:txStyles>
    <p:titleStyle/>
    <p:bodyStyle/>
    <p:otherStyle/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</p:sldLayoutIdLst>
  <p:txStyles>
    <p:titleStyle/>
    <p:bodyStyle/>
    <p:otherStyle/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txStyles>
    <p:titleStyle/>
    <p:bodyStyle/>
    <p:otherStyle/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</p:sldLayoutIdLst>
  <p:txStyles>
    <p:titleStyle/>
    <p:bodyStyle/>
    <p:otherStyle/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</p:sldLayoutIdLst>
  <p:txStyles>
    <p:titleStyle/>
    <p:bodyStyle/>
    <p:otherStyle/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8.xml"/><Relationship Id="rId1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1.xml"/><Relationship Id="rId1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1.xml"/><Relationship Id="rId1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4.xml"/><Relationship Id="rId1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7.xml"/><Relationship Id="rId1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7.xml"/><Relationship Id="rId1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tags" Target="../tags/tag2.xml"/><Relationship Id="rId2" Type="http://schemas.openxmlformats.org/officeDocument/2006/relationships/image" Target="../media/image112.png"/><Relationship Id="rId1" Type="http://schemas.openxmlformats.org/officeDocument/2006/relationships/tags" Target="../tags/tag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6.pn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18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9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0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5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8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1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4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7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0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3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6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9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0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3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0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3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6.xml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2.xml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.xml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.xml"/><Relationship Id="rId1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4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7.xml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3.xml"/><Relationship Id="rId1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6.xml"/><Relationship Id="rId1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2.xml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9.xml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2.xml"/><Relationship Id="rId1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8.xml"/><Relationship Id="rId1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6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1.xml"/><Relationship Id="rId1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7.xml"/><Relationship Id="rId1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0.xml"/><Relationship Id="rId1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3.xml"/><Relationship Id="rId1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6.xml"/><Relationship Id="rId1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5.xml"/><Relationship Id="rId1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9.xml"/><Relationship Id="rId1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2.xml"/><Relationship Id="rId1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5.xml"/><Relationship Id="rId1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8.xml"/><Relationship Id="rId1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8.xml"/><Relationship Id="rId1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1.xml"/><Relationship Id="rId1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4.xml"/><Relationship Id="rId1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7.xml"/><Relationship Id="rId1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0.xml"/><Relationship Id="rId1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3.xml"/><Relationship Id="rId1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6.xml"/><Relationship Id="rId1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9.xml"/><Relationship Id="rId1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2.xml"/><Relationship Id="rId1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5.xml"/><Relationship Id="rId1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8.xml"/><Relationship Id="rId1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1.xml"/><Relationship Id="rId1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4.xml"/><Relationship Id="rId1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1.xml"/><Relationship Id="rId1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4.xml"/><Relationship Id="rId1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7.xml"/><Relationship Id="rId1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0.xml"/><Relationship Id="rId1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3.xml"/><Relationship Id="rId1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6.xml"/><Relationship Id="rId1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7.xml"/><Relationship Id="rId1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9.xml"/><Relationship Id="rId1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2.xml"/><Relationship Id="rId1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0.xml"/><Relationship Id="rId1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6.xml"/><Relationship Id="rId1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3.xml"/><Relationship Id="rId1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9.xml"/><Relationship Id="rId1" Type="http://schemas.openxmlformats.org/officeDocument/2006/relationships/image" Target="../media/image10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2.xml"/><Relationship Id="rId1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5.xml"/><Relationship Id="rId1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5.xml"/><Relationship Id="rId1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67030" y="504190"/>
            <a:ext cx="3883660" cy="70802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EEE5015: Machine Learning &amp; Artificial Intelligence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  <a:p>
            <a:pPr indent="0"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4250" y="1390015"/>
            <a:ext cx="2648585" cy="19621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400">
                <a:latin typeface="Arial" panose="020B0604020202020204"/>
              </a:rPr>
              <a:t>Zhiyun Lin</a:t>
            </a:r>
            <a:endParaRPr lang="en-US" sz="1400">
              <a:latin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535" y="2088515"/>
            <a:ext cx="2397125" cy="5353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432435"/>
            <a:ext cx="4320000" cy="24723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651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6074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0684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4325" y="1368425"/>
            <a:ext cx="575945" cy="75565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6086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3463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16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144780" y="432435"/>
            <a:ext cx="4390390" cy="2639060"/>
            <a:chOff x="228" y="681"/>
            <a:chExt cx="6914" cy="4156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40" y="681"/>
              <a:ext cx="6803" cy="293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28" y="3969"/>
              <a:ext cx="6803" cy="86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4" y="2835"/>
              <a:ext cx="3987" cy="180"/>
            </a:xfrm>
            <a:prstGeom prst="rect">
              <a:avLst/>
            </a:prstGeom>
            <a:solidFill>
              <a:schemeClr val="accent3">
                <a:alpha val="38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360680"/>
            <a:ext cx="3744000" cy="25157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900" y="2922905"/>
            <a:ext cx="4192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Here is a Vanilla feed-forward neural network with </a:t>
            </a:r>
            <a:r>
              <a:rPr lang="en-US" altLang="zh-CN" sz="1200">
                <a:solidFill>
                  <a:srgbClr val="3332B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logistic activation functions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and </a:t>
            </a:r>
            <a:r>
              <a:rPr lang="en-US" altLang="zh-CN" sz="1200">
                <a:solidFill>
                  <a:srgbClr val="3332B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softmax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applied to the output layer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35" y="360680"/>
            <a:ext cx="3063833" cy="288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4190" y="360680"/>
            <a:ext cx="3642360" cy="2880360"/>
            <a:chOff x="794" y="568"/>
            <a:chExt cx="5736" cy="45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4" y="568"/>
              <a:ext cx="5737" cy="453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19" y="4202"/>
              <a:ext cx="5611" cy="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4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61" y="4268"/>
            <a:ext cx="3412" cy="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2166620" imgH="488950" progId="Equation.Ribbit">
                    <p:embed/>
                  </p:oleObj>
                </mc:Choice>
                <mc:Fallback>
                  <p:oleObj name="" r:id="rId2" imgW="2166620" imgH="488950" progId="Equation.Ribbit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361" y="4268"/>
                          <a:ext cx="3412" cy="7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432435"/>
            <a:ext cx="4017645" cy="18757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145" y="864235"/>
            <a:ext cx="41929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Using 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PyTorch, write a progam to calculate: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rgbClr val="3332B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the predictions (forward pass)</a:t>
            </a:r>
            <a:endParaRPr lang="en-US" altLang="zh-CN" sz="1200">
              <a:solidFill>
                <a:srgbClr val="3332B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rgbClr val="3332B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the loss using categorical cross entropy</a:t>
            </a:r>
            <a:endParaRPr lang="en-US" altLang="zh-CN" sz="1200">
              <a:solidFill>
                <a:srgbClr val="3332B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rgbClr val="3332B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the gradient of the loss with respect to the weights and biases</a:t>
            </a:r>
            <a:endParaRPr lang="en-US" altLang="zh-CN" sz="1200">
              <a:solidFill>
                <a:srgbClr val="3332B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11598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360045"/>
            <a:ext cx="4320000" cy="2345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1296035"/>
            <a:ext cx="4320000" cy="16847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96035" y="791845"/>
            <a:ext cx="22987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https://pytorch.org/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" y="287655"/>
            <a:ext cx="1656080" cy="267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3228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2520315"/>
            <a:ext cx="4320000" cy="8613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" y="144145"/>
            <a:ext cx="2616698" cy="252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" y="288290"/>
            <a:ext cx="4320000" cy="31594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504190"/>
            <a:ext cx="3600000" cy="191793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7807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3151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360045"/>
            <a:ext cx="4320000" cy="280996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4615" y="113030"/>
            <a:ext cx="268922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algn="l">
              <a:buClrTx/>
              <a:buSzTx/>
              <a:buFontTx/>
            </a:pP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Lecture 02-03: </a:t>
            </a:r>
            <a:r>
              <a:rPr lang="en-US" sz="1200">
                <a:solidFill>
                  <a:srgbClr val="FFFFFF"/>
                </a:solidFill>
                <a:latin typeface="Arial" panose="020B0604020202020204"/>
                <a:sym typeface="+mn-ea"/>
              </a:rPr>
              <a:t>Introduction to PyTorch</a:t>
            </a:r>
            <a:endParaRPr lang="en-US" sz="1200">
              <a:solidFill>
                <a:srgbClr val="FFFFFF"/>
              </a:solidFill>
              <a:latin typeface="Arial" panose="020B0604020202020204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215900" y="288290"/>
            <a:ext cx="4319270" cy="2780030"/>
            <a:chOff x="340" y="454"/>
            <a:chExt cx="6802" cy="437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0" y="454"/>
              <a:ext cx="6803" cy="437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" y="1021"/>
              <a:ext cx="6803" cy="362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15900"/>
            <a:ext cx="4320000" cy="277185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020820" cy="25203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4320000" cy="21850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74015"/>
            <a:ext cx="4320000" cy="270827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3025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4420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431800"/>
            <a:ext cx="4320000" cy="239447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5157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504190"/>
            <a:ext cx="4320000" cy="20672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13030"/>
            <a:ext cx="3877310" cy="2324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l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A simple sample of Python programming</a:t>
            </a:r>
            <a:r>
              <a:rPr lang="zh-CN" altLang="en-US" sz="1200">
                <a:solidFill>
                  <a:srgbClr val="FFFFFF"/>
                </a:solidFill>
                <a:latin typeface="Arial" panose="020B0604020202020204"/>
              </a:rPr>
              <a:t>：</a:t>
            </a: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cartesian.py 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430" y="530225"/>
            <a:ext cx="4361815" cy="2699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20204"/>
              </a:rPr>
              <a:t>#!/usr/bin/python3</a:t>
            </a:r>
            <a:endParaRPr lang="en-US" sz="1000">
              <a:solidFill>
                <a:srgbClr val="C00000"/>
              </a:solidFill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20204"/>
              </a:rPr>
              <a:t># -*- coding: utf-8 -*-</a:t>
            </a:r>
            <a:endParaRPr lang="en-US" sz="1000">
              <a:solidFill>
                <a:srgbClr val="C00000"/>
              </a:solidFill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20204"/>
              </a:rPr>
              <a:t># @file   : cartesian.py</a:t>
            </a:r>
            <a:endParaRPr lang="en-US" sz="1000">
              <a:solidFill>
                <a:srgbClr val="C00000"/>
              </a:solidFill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20204"/>
              </a:rPr>
              <a:t># @author : YourName</a:t>
            </a:r>
            <a:endParaRPr lang="en-US" sz="1000">
              <a:solidFill>
                <a:srgbClr val="C00000"/>
              </a:solidFill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20204"/>
              </a:rPr>
              <a:t># @date   : 2018/5/29</a:t>
            </a:r>
            <a:endParaRPr lang="en-US" sz="1000">
              <a:solidFill>
                <a:srgbClr val="C00000"/>
              </a:solidFill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20204"/>
              </a:rPr>
              <a:t># @version: 1.0</a:t>
            </a:r>
            <a:endParaRPr lang="en-US" sz="1000">
              <a:solidFill>
                <a:srgbClr val="C00000"/>
              </a:solidFill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20204"/>
              </a:rPr>
              <a:t># @desc   : Python for Cartesian product</a:t>
            </a:r>
            <a:endParaRPr lang="en-US" sz="1000">
              <a:solidFill>
                <a:srgbClr val="C00000"/>
              </a:solidFill>
              <a:latin typeface="Arial" panose="020B0604020202020204"/>
            </a:endParaRPr>
          </a:p>
          <a:p>
            <a:pPr marL="171450" indent="-171450"/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import</a:t>
            </a:r>
            <a:r>
              <a:rPr lang="en-US" sz="1000">
                <a:latin typeface="Arial" panose="020B0604020202020204"/>
              </a:rPr>
              <a:t> itertools</a:t>
            </a:r>
            <a:endParaRPr lang="en-US" sz="1000">
              <a:latin typeface="Arial" panose="020B0604020202020204"/>
            </a:endParaRPr>
          </a:p>
          <a:p>
            <a:pPr marL="171450" indent="-171450"/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class</a:t>
            </a:r>
            <a:r>
              <a:rPr lang="en-US" sz="1000">
                <a:latin typeface="Arial" panose="020B0604020202020204"/>
              </a:rPr>
              <a:t> Cartesian(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object</a:t>
            </a:r>
            <a:r>
              <a:rPr lang="en-US" sz="1000">
                <a:latin typeface="Arial" panose="020B0604020202020204"/>
              </a:rPr>
              <a:t>):</a:t>
            </a:r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def</a:t>
            </a:r>
            <a:r>
              <a:rPr lang="en-US" sz="1000">
                <a:latin typeface="Arial" panose="020B0604020202020204"/>
              </a:rPr>
              <a:t> __init__(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self</a:t>
            </a:r>
            <a:r>
              <a:rPr lang="en-US" sz="1000">
                <a:latin typeface="Arial" panose="020B0604020202020204"/>
              </a:rPr>
              <a:t>):</a:t>
            </a:r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self</a:t>
            </a:r>
            <a:r>
              <a:rPr lang="en-US" sz="1000">
                <a:latin typeface="Arial" panose="020B0604020202020204"/>
              </a:rPr>
              <a:t>._data_list=[ ]</a:t>
            </a:r>
            <a:endParaRPr lang="en-US" sz="1000">
              <a:latin typeface="Arial" panose="020B0604020202020204"/>
            </a:endParaRPr>
          </a:p>
          <a:p>
            <a:pPr marL="171450" indent="-171450"/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def</a:t>
            </a:r>
            <a:r>
              <a:rPr lang="en-US" sz="1000">
                <a:latin typeface="Arial" panose="020B0604020202020204"/>
              </a:rPr>
              <a:t> add_data(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self</a:t>
            </a:r>
            <a:r>
              <a:rPr lang="en-US" sz="1000">
                <a:latin typeface="Arial" panose="020B0604020202020204"/>
              </a:rPr>
              <a:t>, data=[ ]): </a:t>
            </a:r>
            <a:r>
              <a:rPr lang="en-US" sz="1000">
                <a:solidFill>
                  <a:srgbClr val="C00000"/>
                </a:solidFill>
                <a:latin typeface="Arial" panose="020B0604020202020204"/>
              </a:rPr>
              <a:t>#add data list to generate Cartesian product</a:t>
            </a:r>
            <a:endParaRPr lang="en-US" sz="1000">
              <a:solidFill>
                <a:srgbClr val="C00000"/>
              </a:solidFill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self</a:t>
            </a:r>
            <a:r>
              <a:rPr lang="en-US" sz="1000">
                <a:latin typeface="Arial" panose="020B0604020202020204"/>
              </a:rPr>
              <a:t>._data_list.append(data)</a:t>
            </a:r>
            <a:endParaRPr lang="en-US" sz="1000">
              <a:latin typeface="Arial" panose="020B0604020202020204"/>
            </a:endParaRPr>
          </a:p>
          <a:p>
            <a:pPr marL="171450" indent="-171450"/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</a:t>
            </a:r>
            <a:endParaRPr lang="en-US" sz="1000"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360045"/>
            <a:ext cx="4320000" cy="21460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2286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88290"/>
            <a:ext cx="4320000" cy="22130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0782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7732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15900"/>
            <a:ext cx="4320000" cy="2683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156075" cy="1011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5" y="2299970"/>
            <a:ext cx="3277912" cy="11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227455"/>
            <a:ext cx="2028825" cy="8597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7754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4320000" cy="25902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88290"/>
            <a:ext cx="4320000" cy="265891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265430" y="530225"/>
            <a:ext cx="3912870" cy="2699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/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def</a:t>
            </a:r>
            <a:r>
              <a:rPr lang="en-US" sz="1000">
                <a:latin typeface="Arial" panose="020B0604020202020204"/>
              </a:rPr>
              <a:t> build(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self</a:t>
            </a:r>
            <a:r>
              <a:rPr lang="en-US" sz="1000">
                <a:latin typeface="Arial" panose="020B0604020202020204"/>
              </a:rPr>
              <a:t>): </a:t>
            </a:r>
            <a:r>
              <a:rPr lang="en-US" sz="1000">
                <a:solidFill>
                  <a:srgbClr val="C00000"/>
                </a:solidFill>
                <a:latin typeface="Arial" panose="020B0604020202020204"/>
              </a:rPr>
              <a:t>#generate Cartesian product</a:t>
            </a:r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for</a:t>
            </a:r>
            <a:r>
              <a:rPr lang="en-US" sz="1000">
                <a:latin typeface="Arial" panose="020B0604020202020204"/>
              </a:rPr>
              <a:t> item 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in</a:t>
            </a:r>
            <a:r>
              <a:rPr lang="en-US" sz="1000">
                <a:latin typeface="Arial" panose="020B0604020202020204"/>
              </a:rPr>
              <a:t> itertools.product(*</a:t>
            </a:r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self</a:t>
            </a:r>
            <a:r>
              <a:rPr lang="en-US" sz="1000">
                <a:latin typeface="Arial" panose="020B0604020202020204"/>
              </a:rPr>
              <a:t>._data_list):</a:t>
            </a:r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        print(item)</a:t>
            </a:r>
            <a:endParaRPr lang="en-US" sz="1000">
              <a:latin typeface="Arial" panose="020B0604020202020204"/>
            </a:endParaRPr>
          </a:p>
          <a:p>
            <a:pPr marL="171450" indent="-171450"/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0000FF"/>
                </a:solidFill>
                <a:latin typeface="Arial" panose="020B0604020202020204"/>
                <a:sym typeface="+mn-ea"/>
              </a:rPr>
              <a:t>def</a:t>
            </a:r>
            <a:r>
              <a:rPr lang="en-US" sz="1000">
                <a:latin typeface="Arial" panose="020B0604020202020204"/>
                <a:sym typeface="+mn-ea"/>
              </a:rPr>
              <a:t> print123():</a:t>
            </a:r>
            <a:endParaRPr lang="en-US" sz="1000">
              <a:latin typeface="Arial" panose="020B0604020202020204"/>
              <a:sym typeface="+mn-ea"/>
            </a:endParaRPr>
          </a:p>
          <a:p>
            <a:pPr marL="171450" indent="-171450"/>
            <a:r>
              <a:rPr lang="en-US" sz="1000">
                <a:latin typeface="Arial" panose="020B0604020202020204"/>
                <a:sym typeface="+mn-ea"/>
              </a:rPr>
              <a:t>	</a:t>
            </a:r>
            <a:r>
              <a:rPr lang="en-US" sz="1000">
                <a:latin typeface="Arial" panose="020B0604020202020204"/>
                <a:sym typeface="+mn-ea"/>
              </a:rPr>
              <a:t>tmp = 123</a:t>
            </a:r>
            <a:endParaRPr lang="en-US" sz="1000">
              <a:latin typeface="Arial" panose="020B0604020202020204"/>
              <a:sym typeface="+mn-ea"/>
            </a:endParaRPr>
          </a:p>
          <a:p>
            <a:pPr marL="171450" indent="-171450"/>
            <a:r>
              <a:rPr lang="en-US" sz="1000">
                <a:latin typeface="Arial" panose="020B0604020202020204"/>
                <a:sym typeface="+mn-ea"/>
              </a:rPr>
              <a:t>	print(f"The number is {tmp}")</a:t>
            </a:r>
            <a:endParaRPr lang="en-US" sz="1000">
              <a:latin typeface="Arial" panose="020B0604020202020204"/>
            </a:endParaRPr>
          </a:p>
          <a:p>
            <a:pPr marL="171450" indent="-171450"/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solidFill>
                  <a:srgbClr val="0000FF"/>
                </a:solidFill>
                <a:latin typeface="Arial" panose="020B0604020202020204"/>
              </a:rPr>
              <a:t>if</a:t>
            </a:r>
            <a:r>
              <a:rPr lang="en-US" sz="1000">
                <a:latin typeface="Arial" panose="020B0604020202020204"/>
              </a:rPr>
              <a:t> __name__==</a:t>
            </a:r>
            <a:r>
              <a:rPr lang="en-US" sz="1000">
                <a:solidFill>
                  <a:srgbClr val="92D050"/>
                </a:solidFill>
                <a:latin typeface="Arial" panose="020B0604020202020204"/>
              </a:rPr>
              <a:t>"__main__"</a:t>
            </a:r>
            <a:r>
              <a:rPr lang="en-US" sz="1000">
                <a:latin typeface="Arial" panose="020B0604020202020204"/>
              </a:rPr>
              <a:t>:</a:t>
            </a:r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car = </a:t>
            </a:r>
            <a:r>
              <a:rPr lang="en-US" sz="1000">
                <a:latin typeface="Arial" panose="020B0604020202020204"/>
              </a:rPr>
              <a:t>Cartesian()</a:t>
            </a:r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car.add_data([1,2,3,4])</a:t>
            </a:r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car.add_data([5,6,7,8])</a:t>
            </a:r>
            <a:endParaRPr lang="en-US" sz="1000">
              <a:latin typeface="Arial" panose="020B0604020202020204"/>
            </a:endParaRPr>
          </a:p>
          <a:p>
            <a:pPr marL="171450" indent="-171450"/>
            <a:r>
              <a:rPr lang="en-US" sz="1000">
                <a:latin typeface="Arial" panose="020B0604020202020204"/>
              </a:rPr>
              <a:t>    car.build()</a:t>
            </a:r>
            <a:endParaRPr lang="en-US" sz="1000">
              <a:latin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615" y="113030"/>
            <a:ext cx="3877310" cy="23685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l"/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A simple sample of Python programming</a:t>
            </a:r>
            <a:r>
              <a:rPr lang="zh-CN" altLang="en-US" sz="1200">
                <a:solidFill>
                  <a:srgbClr val="FFFFFF"/>
                </a:solidFill>
                <a:latin typeface="Arial" panose="020B0604020202020204"/>
              </a:rPr>
              <a:t>：</a:t>
            </a:r>
            <a:r>
              <a:rPr lang="en-US" sz="1200">
                <a:solidFill>
                  <a:srgbClr val="FFFFFF"/>
                </a:solidFill>
                <a:latin typeface="Arial" panose="020B0604020202020204"/>
              </a:rPr>
              <a:t>cartesian.py </a:t>
            </a:r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64323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5836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5703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1584325"/>
            <a:ext cx="3588385" cy="17773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144145"/>
            <a:ext cx="4320000" cy="16546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1584325"/>
            <a:ext cx="3588385" cy="177736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10185" y="144145"/>
            <a:ext cx="4319270" cy="3216910"/>
            <a:chOff x="331" y="227"/>
            <a:chExt cx="6802" cy="50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" y="227"/>
              <a:ext cx="6803" cy="260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2" y="3289"/>
              <a:ext cx="2778" cy="198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77" y="1324"/>
              <a:ext cx="3856" cy="170"/>
            </a:xfrm>
            <a:prstGeom prst="rect">
              <a:avLst/>
            </a:prstGeom>
            <a:solidFill>
              <a:schemeClr val="accent3">
                <a:alpha val="38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" y="2495"/>
              <a:ext cx="5651" cy="2799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170" y="2088515"/>
            <a:ext cx="1764001" cy="126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26181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40360"/>
            <a:ext cx="4320000" cy="277543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7309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313029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360045"/>
            <a:ext cx="4320000" cy="205433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7655"/>
            <a:ext cx="4320000" cy="29126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431800"/>
            <a:ext cx="4320000" cy="28592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2337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15900"/>
            <a:ext cx="4320000" cy="30429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174638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6326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432435"/>
            <a:ext cx="4320000" cy="25890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431800"/>
            <a:ext cx="4320000" cy="2194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7432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360045"/>
            <a:ext cx="4320000" cy="913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3237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19647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360045"/>
            <a:ext cx="4320000" cy="24358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88290"/>
            <a:ext cx="4320000" cy="220030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7020"/>
            <a:ext cx="4320000" cy="2882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15" y="1474470"/>
            <a:ext cx="1906045" cy="144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3247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16527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18325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125447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4221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73355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7301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" y="288290"/>
            <a:ext cx="4320000" cy="278621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431800"/>
            <a:ext cx="4320000" cy="25403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26013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1554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431800"/>
            <a:ext cx="4320000" cy="2451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17243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15900"/>
            <a:ext cx="4320000" cy="25170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3143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88290"/>
            <a:ext cx="4320000" cy="240332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7086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360045"/>
            <a:ext cx="3960000" cy="22657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44354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3514725" cy="22263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88290"/>
            <a:ext cx="4320000" cy="189483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4960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431800"/>
            <a:ext cx="4320000" cy="22070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17093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3961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88290"/>
            <a:ext cx="4320000" cy="22149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88290"/>
            <a:ext cx="4320000" cy="25752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92920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15900"/>
            <a:ext cx="4320000" cy="298027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360045"/>
            <a:ext cx="4320000" cy="23617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504190"/>
            <a:ext cx="4320000" cy="22767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18504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5029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196215"/>
            <a:ext cx="4320000" cy="30637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431800"/>
            <a:ext cx="4320000" cy="22221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3551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504190"/>
            <a:ext cx="4320000" cy="18025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4320000" cy="23230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4320000" cy="22638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504190"/>
            <a:ext cx="4320000" cy="207318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61062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KSO_WM_UNIT_PLACING_PICTURE_USER_VIEWPORT" val="{&quot;height&quot;:2937.9525756835938,&quot;width&quot;:6803.1494140625}"/>
</p:tagLst>
</file>

<file path=ppt/tags/tag2.xml><?xml version="1.0" encoding="utf-8"?>
<p:tagLst xmlns:p="http://schemas.openxmlformats.org/presentationml/2006/main">
  <p:tag name="KSO_WM_UNIT_PLACING_PICTURE_USER_VIEWPORT" val="{&quot;height&quot;:2415,&quot;width&quot;:18915}"/>
</p:tagLst>
</file>

<file path=ppt/tags/tag3.xml><?xml version="1.0" encoding="utf-8"?>
<p:tagLst xmlns:p="http://schemas.openxmlformats.org/presentationml/2006/main">
  <p:tag name="COMMONDATA" val="eyJoZGlkIjoiYTc2ZGZiNzZiNDVlOGViOWVmM2JhOTY0NGJkNjUyYz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10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1.xml><?xml version="1.0" encoding="utf-8"?>
<a:theme xmlns:a="http://schemas.openxmlformats.org/drawingml/2006/main" name="10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2.xml><?xml version="1.0" encoding="utf-8"?>
<a:theme xmlns:a="http://schemas.openxmlformats.org/drawingml/2006/main" name="10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3.xml><?xml version="1.0" encoding="utf-8"?>
<a:theme xmlns:a="http://schemas.openxmlformats.org/drawingml/2006/main" name="10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4.xml><?xml version="1.0" encoding="utf-8"?>
<a:theme xmlns:a="http://schemas.openxmlformats.org/drawingml/2006/main" name="10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5.xml><?xml version="1.0" encoding="utf-8"?>
<a:theme xmlns:a="http://schemas.openxmlformats.org/drawingml/2006/main" name="10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6.xml><?xml version="1.0" encoding="utf-8"?>
<a:theme xmlns:a="http://schemas.openxmlformats.org/drawingml/2006/main" name="10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7.xml><?xml version="1.0" encoding="utf-8"?>
<a:theme xmlns:a="http://schemas.openxmlformats.org/drawingml/2006/main" name="10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8.xml><?xml version="1.0" encoding="utf-8"?>
<a:theme xmlns:a="http://schemas.openxmlformats.org/drawingml/2006/main" name="7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4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4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5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5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6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8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5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8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8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8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8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7.xml><?xml version="1.0" encoding="utf-8"?>
<a:theme xmlns:a="http://schemas.openxmlformats.org/drawingml/2006/main" name="8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8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9.xml><?xml version="1.0" encoding="utf-8"?>
<a:theme xmlns:a="http://schemas.openxmlformats.org/drawingml/2006/main" name="9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0.xml><?xml version="1.0" encoding="utf-8"?>
<a:theme xmlns:a="http://schemas.openxmlformats.org/drawingml/2006/main" name="9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1.xml><?xml version="1.0" encoding="utf-8"?>
<a:theme xmlns:a="http://schemas.openxmlformats.org/drawingml/2006/main" name="9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2.xml><?xml version="1.0" encoding="utf-8"?>
<a:theme xmlns:a="http://schemas.openxmlformats.org/drawingml/2006/main" name="9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3.xml><?xml version="1.0" encoding="utf-8"?>
<a:theme xmlns:a="http://schemas.openxmlformats.org/drawingml/2006/main" name="9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4.xml><?xml version="1.0" encoding="utf-8"?>
<a:theme xmlns:a="http://schemas.openxmlformats.org/drawingml/2006/main" name="9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5.xml><?xml version="1.0" encoding="utf-8"?>
<a:theme xmlns:a="http://schemas.openxmlformats.org/drawingml/2006/main" name="9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6.xml><?xml version="1.0" encoding="utf-8"?>
<a:theme xmlns:a="http://schemas.openxmlformats.org/drawingml/2006/main" name="9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7.xml><?xml version="1.0" encoding="utf-8"?>
<a:theme xmlns:a="http://schemas.openxmlformats.org/drawingml/2006/main" name="9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8.xml><?xml version="1.0" encoding="utf-8"?>
<a:theme xmlns:a="http://schemas.openxmlformats.org/drawingml/2006/main" name="9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9.xml><?xml version="1.0" encoding="utf-8"?>
<a:theme xmlns:a="http://schemas.openxmlformats.org/drawingml/2006/main" name="10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1260</Words>
  <Application>WPS 文字</Application>
  <PresentationFormat/>
  <Paragraphs>61</Paragraphs>
  <Slides>110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108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230" baseType="lpstr">
      <vt:lpstr>Arial</vt:lpstr>
      <vt:lpstr>宋体</vt:lpstr>
      <vt:lpstr>Wingdings</vt:lpstr>
      <vt:lpstr>Arial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Office Theme</vt:lpstr>
      <vt:lpstr>24_Office Theme</vt:lpstr>
      <vt:lpstr>68_Office Theme</vt:lpstr>
      <vt:lpstr>112_Office Theme</vt:lpstr>
      <vt:lpstr>126_Office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25_Office Theme</vt:lpstr>
      <vt:lpstr>26_Office Theme</vt:lpstr>
      <vt:lpstr>27_Office Theme</vt:lpstr>
      <vt:lpstr>28_Office Theme</vt:lpstr>
      <vt:lpstr>29_Office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42_Office Theme</vt:lpstr>
      <vt:lpstr>43_Office Theme</vt:lpstr>
      <vt:lpstr>44_Office Theme</vt:lpstr>
      <vt:lpstr>45_Office Theme</vt:lpstr>
      <vt:lpstr>46_Office Theme</vt:lpstr>
      <vt:lpstr>47_Office Theme</vt:lpstr>
      <vt:lpstr>48_Office Theme</vt:lpstr>
      <vt:lpstr>49_Office Theme</vt:lpstr>
      <vt:lpstr>50_Office Theme</vt:lpstr>
      <vt:lpstr>51_Office Theme</vt:lpstr>
      <vt:lpstr>52_Office Theme</vt:lpstr>
      <vt:lpstr>53_Office Theme</vt:lpstr>
      <vt:lpstr>54_Office Theme</vt:lpstr>
      <vt:lpstr>56_Office Theme</vt:lpstr>
      <vt:lpstr>57_Office Theme</vt:lpstr>
      <vt:lpstr>58_Office Theme</vt:lpstr>
      <vt:lpstr>59_Office Theme</vt:lpstr>
      <vt:lpstr>60_Office Theme</vt:lpstr>
      <vt:lpstr>61_Office Theme</vt:lpstr>
      <vt:lpstr>62_Office Theme</vt:lpstr>
      <vt:lpstr>63_Office Theme</vt:lpstr>
      <vt:lpstr>64_Office Theme</vt:lpstr>
      <vt:lpstr>65_Office Theme</vt:lpstr>
      <vt:lpstr>66_Office Theme</vt:lpstr>
      <vt:lpstr>67_Office Theme</vt:lpstr>
      <vt:lpstr>69_Office Theme</vt:lpstr>
      <vt:lpstr>70_Office Theme</vt:lpstr>
      <vt:lpstr>71_Office Theme</vt:lpstr>
      <vt:lpstr>72_Office Theme</vt:lpstr>
      <vt:lpstr>73_Office Theme</vt:lpstr>
      <vt:lpstr>74_Office Theme</vt:lpstr>
      <vt:lpstr>75_Office Theme</vt:lpstr>
      <vt:lpstr>76_Office Theme</vt:lpstr>
      <vt:lpstr>77_Office Theme</vt:lpstr>
      <vt:lpstr>79_Office Theme</vt:lpstr>
      <vt:lpstr>83_Office Theme</vt:lpstr>
      <vt:lpstr>55_Office Theme</vt:lpstr>
      <vt:lpstr>84_Office Theme</vt:lpstr>
      <vt:lpstr>85_Office Theme</vt:lpstr>
      <vt:lpstr>86_Office Theme</vt:lpstr>
      <vt:lpstr>87_Office Theme</vt:lpstr>
      <vt:lpstr>88_Office Theme</vt:lpstr>
      <vt:lpstr>89_Office Theme</vt:lpstr>
      <vt:lpstr>90_Office Theme</vt:lpstr>
      <vt:lpstr>91_Office Theme</vt:lpstr>
      <vt:lpstr>92_Office Theme</vt:lpstr>
      <vt:lpstr>93_Office Theme</vt:lpstr>
      <vt:lpstr>94_Office Theme</vt:lpstr>
      <vt:lpstr>95_Office Theme</vt:lpstr>
      <vt:lpstr>96_Office Theme</vt:lpstr>
      <vt:lpstr>97_Office Theme</vt:lpstr>
      <vt:lpstr>98_Office Theme</vt:lpstr>
      <vt:lpstr>99_Office Theme</vt:lpstr>
      <vt:lpstr>101_Office Theme</vt:lpstr>
      <vt:lpstr>102_Office Theme</vt:lpstr>
      <vt:lpstr>100_Office Theme</vt:lpstr>
      <vt:lpstr>103_Office Theme</vt:lpstr>
      <vt:lpstr>104_Office Theme</vt:lpstr>
      <vt:lpstr>105_Office Theme</vt:lpstr>
      <vt:lpstr>106_Office Theme</vt:lpstr>
      <vt:lpstr>107_Office Theme</vt:lpstr>
      <vt:lpstr>108_Office Theme</vt:lpstr>
      <vt:lpstr>78_Office Theme</vt:lpstr>
      <vt:lpstr>Equation.Ribbit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Daniel</cp:lastModifiedBy>
  <cp:revision>319</cp:revision>
  <dcterms:created xsi:type="dcterms:W3CDTF">2023-02-12T11:22:53Z</dcterms:created>
  <dcterms:modified xsi:type="dcterms:W3CDTF">2023-02-12T11:22:53Z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CCB4DB4AC33D82156ECBE863CCFEF99D</vt:lpwstr>
  </property>
  <property fmtid="{D5CDD505-2E9C-101B-9397-08002B2CF9AE}" pid="3" name="KSOProductBuildVer">
    <vt:lpwstr>2052-5.0.0.7550</vt:lpwstr>
  </property>
</Properties>
</file>